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256" r:id="rId2"/>
    <p:sldId id="257" r:id="rId3"/>
  </p:sldIdLst>
  <p:sldSz cx="32918400" cy="32918400"/>
  <p:notesSz cx="6808788" cy="8086725"/>
  <p:embeddedFontLst>
    <p:embeddedFont>
      <p:font typeface="Domine" panose="02040503040403060204" pitchFamily="18" charset="0"/>
      <p:regular r:id="rId5"/>
    </p:embeddedFont>
    <p:embeddedFont>
      <p:font typeface="Montserrat Semi Bold" pitchFamily="2" charset="77"/>
      <p:regular r:id="rId6"/>
      <p:bold r:id="rId7"/>
    </p:embeddedFont>
  </p:embeddedFontLst>
  <p:custDataLst>
    <p:tags r:id="rId8"/>
  </p:custDataLst>
  <p:defaultTextStyle>
    <a:defPPr>
      <a:defRPr lang="en-US"/>
    </a:defPPr>
    <a:lvl1pPr algn="l" rtl="0" fontAlgn="base">
      <a:spcBef>
        <a:spcPct val="0"/>
      </a:spcBef>
      <a:spcAft>
        <a:spcPct val="0"/>
      </a:spcAft>
      <a:defRPr sz="4000" kern="1200">
        <a:solidFill>
          <a:schemeClr val="tx1"/>
        </a:solidFill>
        <a:latin typeface="Arial"/>
        <a:ea typeface="+mn-ea"/>
        <a:cs typeface="+mn-cs"/>
      </a:defRPr>
    </a:lvl1pPr>
    <a:lvl2pPr marL="457200" algn="l" rtl="0" fontAlgn="base">
      <a:spcBef>
        <a:spcPct val="0"/>
      </a:spcBef>
      <a:spcAft>
        <a:spcPct val="0"/>
      </a:spcAft>
      <a:defRPr sz="4000" kern="1200">
        <a:solidFill>
          <a:schemeClr val="tx1"/>
        </a:solidFill>
        <a:latin typeface="Arial"/>
        <a:ea typeface="+mn-ea"/>
        <a:cs typeface="+mn-cs"/>
      </a:defRPr>
    </a:lvl2pPr>
    <a:lvl3pPr marL="914400" algn="l" rtl="0" fontAlgn="base">
      <a:spcBef>
        <a:spcPct val="0"/>
      </a:spcBef>
      <a:spcAft>
        <a:spcPct val="0"/>
      </a:spcAft>
      <a:defRPr sz="4000" kern="1200">
        <a:solidFill>
          <a:schemeClr val="tx1"/>
        </a:solidFill>
        <a:latin typeface="Arial"/>
        <a:ea typeface="+mn-ea"/>
        <a:cs typeface="+mn-cs"/>
      </a:defRPr>
    </a:lvl3pPr>
    <a:lvl4pPr marL="1371600" algn="l" rtl="0" fontAlgn="base">
      <a:spcBef>
        <a:spcPct val="0"/>
      </a:spcBef>
      <a:spcAft>
        <a:spcPct val="0"/>
      </a:spcAft>
      <a:defRPr sz="4000" kern="1200">
        <a:solidFill>
          <a:schemeClr val="tx1"/>
        </a:solidFill>
        <a:latin typeface="Arial"/>
        <a:ea typeface="+mn-ea"/>
        <a:cs typeface="+mn-cs"/>
      </a:defRPr>
    </a:lvl4pPr>
    <a:lvl5pPr marL="1828800" algn="l" rtl="0" fontAlgn="base">
      <a:spcBef>
        <a:spcPct val="0"/>
      </a:spcBef>
      <a:spcAft>
        <a:spcPct val="0"/>
      </a:spcAft>
      <a:defRPr sz="4000" kern="1200">
        <a:solidFill>
          <a:schemeClr val="tx1"/>
        </a:solidFill>
        <a:latin typeface="Arial"/>
        <a:ea typeface="+mn-ea"/>
        <a:cs typeface="+mn-cs"/>
      </a:defRPr>
    </a:lvl5pPr>
    <a:lvl6pPr marL="2286000" algn="l" defTabSz="914400" rtl="0" eaLnBrk="1" latinLnBrk="0" hangingPunct="1">
      <a:defRPr sz="4000" kern="1200">
        <a:solidFill>
          <a:schemeClr val="tx1"/>
        </a:solidFill>
        <a:latin typeface="Arial"/>
        <a:ea typeface="+mn-ea"/>
        <a:cs typeface="+mn-cs"/>
      </a:defRPr>
    </a:lvl6pPr>
    <a:lvl7pPr marL="2743200" algn="l" defTabSz="914400" rtl="0" eaLnBrk="1" latinLnBrk="0" hangingPunct="1">
      <a:defRPr sz="4000" kern="1200">
        <a:solidFill>
          <a:schemeClr val="tx1"/>
        </a:solidFill>
        <a:latin typeface="Arial"/>
        <a:ea typeface="+mn-ea"/>
        <a:cs typeface="+mn-cs"/>
      </a:defRPr>
    </a:lvl7pPr>
    <a:lvl8pPr marL="3200400" algn="l" defTabSz="914400" rtl="0" eaLnBrk="1" latinLnBrk="0" hangingPunct="1">
      <a:defRPr sz="4000" kern="1200">
        <a:solidFill>
          <a:schemeClr val="tx1"/>
        </a:solidFill>
        <a:latin typeface="Arial"/>
        <a:ea typeface="+mn-ea"/>
        <a:cs typeface="+mn-cs"/>
      </a:defRPr>
    </a:lvl8pPr>
    <a:lvl9pPr marL="3657600" algn="l" defTabSz="914400" rtl="0" eaLnBrk="1" latinLnBrk="0" hangingPunct="1">
      <a:defRPr sz="4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4E7988"/>
    <a:srgbClr val="5D8FA1"/>
    <a:srgbClr val="A0BEC8"/>
    <a:srgbClr val="235078"/>
    <a:srgbClr val="1482A5"/>
    <a:srgbClr val="BEBEBE"/>
    <a:srgbClr val="F59696"/>
    <a:srgbClr val="DCE1C8"/>
    <a:srgbClr val="C0E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autoAdjust="0"/>
    <p:restoredTop sz="94660"/>
  </p:normalViewPr>
  <p:slideViewPr>
    <p:cSldViewPr snapToGrid="0">
      <p:cViewPr>
        <p:scale>
          <a:sx n="24" d="100"/>
          <a:sy n="24" d="100"/>
        </p:scale>
        <p:origin x="2952" y="144"/>
      </p:cViewPr>
      <p:guideLst>
        <p:guide orient="horz" pos="10368"/>
        <p:guide pos="1036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51163"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smtClean="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56038" y="0"/>
            <a:ext cx="2951162"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smtClean="0">
                <a:latin typeface="Arial"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887538" y="606425"/>
            <a:ext cx="3033712" cy="30321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1038" y="3841750"/>
            <a:ext cx="5446712"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7680325"/>
            <a:ext cx="2951163"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smtClean="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56038" y="7680325"/>
            <a:ext cx="2951162"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smtClean="0">
                <a:latin typeface="Arial" pitchFamily="34" charset="0"/>
              </a:defRPr>
            </a:lvl1pPr>
          </a:lstStyle>
          <a:p>
            <a:pPr>
              <a:defRPr/>
            </a:pPr>
            <a:fld id="{FD68BA3D-49E0-46A5-97E9-F72E8ED8D052}" type="slidenum">
              <a:rPr lang="en-US"/>
              <a:pPr>
                <a:defRPr/>
              </a:pPr>
              <a:t>‹#›</a:t>
            </a:fld>
            <a:endParaRPr lang="en-US"/>
          </a:p>
        </p:txBody>
      </p:sp>
    </p:spTree>
    <p:extLst>
      <p:ext uri="{BB962C8B-B14F-4D97-AF65-F5344CB8AC3E}">
        <p14:creationId xmlns:p14="http://schemas.microsoft.com/office/powerpoint/2010/main" val="2952400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fld id="{FE711041-1460-417A-9628-0999F88FE5EF}"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xfrm>
            <a:off x="1887538" y="606425"/>
            <a:ext cx="3033712" cy="3032125"/>
          </a:xfrm>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altLang="en-US">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337" y="10225769"/>
            <a:ext cx="27981728" cy="7056664"/>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4938033" y="18654033"/>
            <a:ext cx="23042336" cy="8411936"/>
          </a:xfrm>
        </p:spPr>
        <p:txBody>
          <a:bodyPr/>
          <a:lstStyle>
            <a:defPPr>
              <a:defRPr kern="1200" smtId="4294967295"/>
            </a:defPPr>
            <a:lvl1pPr marL="0" indent="0" algn="ctr">
              <a:buNone/>
              <a:defRPr/>
            </a:lvl1pPr>
            <a:lvl2pPr marL="293900" indent="0" algn="ctr">
              <a:buNone/>
              <a:defRPr/>
            </a:lvl2pPr>
            <a:lvl3pPr marL="587799" indent="0" algn="ctr">
              <a:buNone/>
              <a:defRPr/>
            </a:lvl3pPr>
            <a:lvl4pPr marL="881699" indent="0" algn="ctr">
              <a:buNone/>
              <a:defRPr/>
            </a:lvl4pPr>
            <a:lvl5pPr marL="1175598" indent="0" algn="ctr">
              <a:buNone/>
              <a:defRPr/>
            </a:lvl5pPr>
            <a:lvl6pPr marL="1469498" indent="0" algn="ctr">
              <a:buNone/>
              <a:defRPr/>
            </a:lvl6pPr>
            <a:lvl7pPr marL="1763398" indent="0" algn="ctr">
              <a:buNone/>
              <a:defRPr/>
            </a:lvl7pPr>
            <a:lvl8pPr marL="2057297" indent="0" algn="ctr">
              <a:buNone/>
              <a:defRPr/>
            </a:lvl8pPr>
            <a:lvl9pPr marL="235119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A95BE68-8CCE-46D6-825E-4C89311130E0}" type="slidenum">
              <a:rPr lang="en-US"/>
              <a:pPr>
                <a:defRPr/>
              </a:pPr>
              <a:t>‹#›</a:t>
            </a:fld>
            <a:endParaRPr lang="en-US"/>
          </a:p>
        </p:txBody>
      </p:sp>
    </p:spTree>
    <p:extLst>
      <p:ext uri="{BB962C8B-B14F-4D97-AF65-F5344CB8AC3E}">
        <p14:creationId xmlns:p14="http://schemas.microsoft.com/office/powerpoint/2010/main" val="19455430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9B474208-0198-4A25-8E49-9981AE94CAD4}" type="slidenum">
              <a:rPr lang="en-US"/>
              <a:pPr>
                <a:defRPr/>
              </a:pPr>
              <a:t>‹#›</a:t>
            </a:fld>
            <a:endParaRPr lang="en-US"/>
          </a:p>
        </p:txBody>
      </p:sp>
    </p:spTree>
    <p:extLst>
      <p:ext uri="{BB962C8B-B14F-4D97-AF65-F5344CB8AC3E}">
        <p14:creationId xmlns:p14="http://schemas.microsoft.com/office/powerpoint/2010/main" val="311440238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929" y="1319893"/>
            <a:ext cx="7406369" cy="28086503"/>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646464" y="1319893"/>
            <a:ext cx="22089836" cy="28086503"/>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C450EB3-2DBF-480F-84FE-E177DB3F6FE3}" type="slidenum">
              <a:rPr lang="en-US"/>
              <a:pPr>
                <a:defRPr/>
              </a:pPr>
              <a:t>‹#›</a:t>
            </a:fld>
            <a:endParaRPr lang="en-US"/>
          </a:p>
        </p:txBody>
      </p:sp>
    </p:spTree>
    <p:extLst>
      <p:ext uri="{BB962C8B-B14F-4D97-AF65-F5344CB8AC3E}">
        <p14:creationId xmlns:p14="http://schemas.microsoft.com/office/powerpoint/2010/main" val="20421506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AA1885A-9E93-4209-AD0F-62A47E16BA21}" type="slidenum">
              <a:rPr lang="en-US"/>
              <a:pPr>
                <a:defRPr/>
              </a:pPr>
              <a:t>‹#›</a:t>
            </a:fld>
            <a:endParaRPr lang="en-US"/>
          </a:p>
        </p:txBody>
      </p:sp>
    </p:spTree>
    <p:extLst>
      <p:ext uri="{BB962C8B-B14F-4D97-AF65-F5344CB8AC3E}">
        <p14:creationId xmlns:p14="http://schemas.microsoft.com/office/powerpoint/2010/main" val="25657633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1153665"/>
            <a:ext cx="27980367" cy="6536871"/>
          </a:xfrm>
        </p:spPr>
        <p:txBody>
          <a:bodyPr anchor="t"/>
          <a:lstStyle>
            <a:defPPr>
              <a:defRPr kern="1200" smtId="4294967295"/>
            </a:defPPr>
            <a:lvl1pPr algn="l">
              <a:defRPr sz="2571" b="1" cap="all"/>
            </a:lvl1pPr>
          </a:lstStyle>
          <a:p>
            <a:r>
              <a:rPr lang="en-US"/>
              <a:t>Click to edit Master title style</a:t>
            </a:r>
          </a:p>
        </p:txBody>
      </p:sp>
      <p:sp>
        <p:nvSpPr>
          <p:cNvPr id="3" name="Text Placeholder 2"/>
          <p:cNvSpPr>
            <a:spLocks noGrp="1"/>
          </p:cNvSpPr>
          <p:nvPr>
            <p:ph type="body" idx="1"/>
          </p:nvPr>
        </p:nvSpPr>
        <p:spPr>
          <a:xfrm>
            <a:off x="2600325" y="13952764"/>
            <a:ext cx="27980367" cy="7200900"/>
          </a:xfrm>
        </p:spPr>
        <p:txBody>
          <a:bodyPr anchor="b"/>
          <a:lstStyle>
            <a:defPPr>
              <a:defRPr kern="1200" smtId="4294967295"/>
            </a:defPPr>
            <a:lvl1pPr marL="0" indent="0">
              <a:buNone/>
              <a:defRPr sz="1286"/>
            </a:lvl1pPr>
            <a:lvl2pPr marL="293900" indent="0">
              <a:buNone/>
              <a:defRPr sz="1157"/>
            </a:lvl2pPr>
            <a:lvl3pPr marL="587799" indent="0">
              <a:buNone/>
              <a:defRPr sz="1028"/>
            </a:lvl3pPr>
            <a:lvl4pPr marL="881699" indent="0">
              <a:buNone/>
              <a:defRPr sz="900"/>
            </a:lvl4pPr>
            <a:lvl5pPr marL="1175598" indent="0">
              <a:buNone/>
              <a:defRPr sz="900"/>
            </a:lvl5pPr>
            <a:lvl6pPr marL="1469498" indent="0">
              <a:buNone/>
              <a:defRPr sz="900"/>
            </a:lvl6pPr>
            <a:lvl7pPr marL="1763398" indent="0">
              <a:buNone/>
              <a:defRPr sz="900"/>
            </a:lvl7pPr>
            <a:lvl8pPr marL="2057297" indent="0">
              <a:buNone/>
              <a:defRPr sz="900"/>
            </a:lvl8pPr>
            <a:lvl9pPr marL="2351197" indent="0">
              <a:buNone/>
              <a:defRPr sz="9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D8E578A-D0F8-4058-94E3-8546EF85F9EE}" type="slidenum">
              <a:rPr lang="en-US"/>
              <a:pPr>
                <a:defRPr/>
              </a:pPr>
              <a:t>‹#›</a:t>
            </a:fld>
            <a:endParaRPr lang="en-US"/>
          </a:p>
        </p:txBody>
      </p:sp>
    </p:spTree>
    <p:extLst>
      <p:ext uri="{BB962C8B-B14F-4D97-AF65-F5344CB8AC3E}">
        <p14:creationId xmlns:p14="http://schemas.microsoft.com/office/powerpoint/2010/main" val="40516355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646465" y="7682593"/>
            <a:ext cx="14747422" cy="21723804"/>
          </a:xfrm>
        </p:spPr>
        <p:txBody>
          <a:bodyPr/>
          <a:lstStyle>
            <a:defPPr>
              <a:defRPr kern="1200" smtId="4294967295"/>
            </a:defPPr>
            <a:lvl1pPr>
              <a:defRPr sz="1800"/>
            </a:lvl1pPr>
            <a:lvl2pPr>
              <a:defRPr sz="1543"/>
            </a:lvl2pPr>
            <a:lvl3pPr>
              <a:defRPr sz="1286"/>
            </a:lvl3pPr>
            <a:lvl4pPr>
              <a:defRPr sz="1157"/>
            </a:lvl4pPr>
            <a:lvl5pPr>
              <a:defRPr sz="1157"/>
            </a:lvl5pPr>
            <a:lvl6pPr>
              <a:defRPr sz="1157"/>
            </a:lvl6pPr>
            <a:lvl7pPr>
              <a:defRPr sz="1157"/>
            </a:lvl7pPr>
            <a:lvl8pPr>
              <a:defRPr sz="1157"/>
            </a:lvl8pPr>
            <a:lvl9pPr>
              <a:defRPr sz="11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24514" y="7682593"/>
            <a:ext cx="14748782" cy="21723804"/>
          </a:xfrm>
        </p:spPr>
        <p:txBody>
          <a:bodyPr/>
          <a:lstStyle>
            <a:defPPr>
              <a:defRPr kern="1200" smtId="4294967295"/>
            </a:defPPr>
            <a:lvl1pPr>
              <a:defRPr sz="1800"/>
            </a:lvl1pPr>
            <a:lvl2pPr>
              <a:defRPr sz="1543"/>
            </a:lvl2pPr>
            <a:lvl3pPr>
              <a:defRPr sz="1286"/>
            </a:lvl3pPr>
            <a:lvl4pPr>
              <a:defRPr sz="1157"/>
            </a:lvl4pPr>
            <a:lvl5pPr>
              <a:defRPr sz="1157"/>
            </a:lvl5pPr>
            <a:lvl6pPr>
              <a:defRPr sz="1157"/>
            </a:lvl6pPr>
            <a:lvl7pPr>
              <a:defRPr sz="1157"/>
            </a:lvl7pPr>
            <a:lvl8pPr>
              <a:defRPr sz="1157"/>
            </a:lvl8pPr>
            <a:lvl9pPr>
              <a:defRPr sz="11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AD92783-880D-4EF9-AAA3-0353101734EF}" type="slidenum">
              <a:rPr lang="en-US"/>
              <a:pPr>
                <a:defRPr/>
              </a:pPr>
              <a:t>‹#›</a:t>
            </a:fld>
            <a:endParaRPr lang="en-US"/>
          </a:p>
        </p:txBody>
      </p:sp>
    </p:spTree>
    <p:extLst>
      <p:ext uri="{BB962C8B-B14F-4D97-AF65-F5344CB8AC3E}">
        <p14:creationId xmlns:p14="http://schemas.microsoft.com/office/powerpoint/2010/main" val="20183201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465" y="1318533"/>
            <a:ext cx="29625472"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646464" y="7368269"/>
            <a:ext cx="14544677" cy="3071132"/>
          </a:xfrm>
        </p:spPr>
        <p:txBody>
          <a:bodyPr anchor="b"/>
          <a:lstStyle>
            <a:defPPr>
              <a:defRPr kern="1200" smtId="4294967295"/>
            </a:defPPr>
            <a:lvl1pPr marL="0" indent="0">
              <a:buNone/>
              <a:defRPr sz="1543" b="1"/>
            </a:lvl1pPr>
            <a:lvl2pPr marL="293900" indent="0">
              <a:buNone/>
              <a:defRPr sz="1286" b="1"/>
            </a:lvl2pPr>
            <a:lvl3pPr marL="587799" indent="0">
              <a:buNone/>
              <a:defRPr sz="1157" b="1"/>
            </a:lvl3pPr>
            <a:lvl4pPr marL="881699" indent="0">
              <a:buNone/>
              <a:defRPr sz="1028" b="1"/>
            </a:lvl4pPr>
            <a:lvl5pPr marL="1175598" indent="0">
              <a:buNone/>
              <a:defRPr sz="1028" b="1"/>
            </a:lvl5pPr>
            <a:lvl6pPr marL="1469498" indent="0">
              <a:buNone/>
              <a:defRPr sz="1028" b="1"/>
            </a:lvl6pPr>
            <a:lvl7pPr marL="1763398" indent="0">
              <a:buNone/>
              <a:defRPr sz="1028" b="1"/>
            </a:lvl7pPr>
            <a:lvl8pPr marL="2057297" indent="0">
              <a:buNone/>
              <a:defRPr sz="1028" b="1"/>
            </a:lvl8pPr>
            <a:lvl9pPr marL="2351197" indent="0">
              <a:buNone/>
              <a:defRPr sz="1028" b="1"/>
            </a:lvl9pPr>
          </a:lstStyle>
          <a:p>
            <a:pPr lvl="0"/>
            <a:r>
              <a:rPr lang="en-US"/>
              <a:t>Click to edit Master text styles</a:t>
            </a:r>
          </a:p>
        </p:txBody>
      </p:sp>
      <p:sp>
        <p:nvSpPr>
          <p:cNvPr id="4" name="Content Placeholder 3"/>
          <p:cNvSpPr>
            <a:spLocks noGrp="1"/>
          </p:cNvSpPr>
          <p:nvPr>
            <p:ph sz="half" idx="2"/>
          </p:nvPr>
        </p:nvSpPr>
        <p:spPr>
          <a:xfrm>
            <a:off x="1646464" y="10439400"/>
            <a:ext cx="14544677" cy="18965636"/>
          </a:xfrm>
        </p:spPr>
        <p:txBody>
          <a:bodyPr/>
          <a:lstStyle>
            <a:defPPr>
              <a:defRPr kern="1200" smtId="4294967295"/>
            </a:defPPr>
            <a:lvl1pPr>
              <a:defRPr sz="1543"/>
            </a:lvl1pPr>
            <a:lvl2pPr>
              <a:defRPr sz="1286"/>
            </a:lvl2pPr>
            <a:lvl3pPr>
              <a:defRPr sz="1157"/>
            </a:lvl3pPr>
            <a:lvl4pPr>
              <a:defRPr sz="1028"/>
            </a:lvl4pPr>
            <a:lvl5pPr>
              <a:defRPr sz="1028"/>
            </a:lvl5pPr>
            <a:lvl6pPr>
              <a:defRPr sz="1028"/>
            </a:lvl6pPr>
            <a:lvl7pPr>
              <a:defRPr sz="1028"/>
            </a:lvl7pPr>
            <a:lvl8pPr>
              <a:defRPr sz="1028"/>
            </a:lvl8pPr>
            <a:lvl9pPr>
              <a:defRPr sz="10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1818" y="7368269"/>
            <a:ext cx="14550120" cy="3071132"/>
          </a:xfrm>
        </p:spPr>
        <p:txBody>
          <a:bodyPr anchor="b"/>
          <a:lstStyle>
            <a:defPPr>
              <a:defRPr kern="1200" smtId="4294967295"/>
            </a:defPPr>
            <a:lvl1pPr marL="0" indent="0">
              <a:buNone/>
              <a:defRPr sz="1543" b="1"/>
            </a:lvl1pPr>
            <a:lvl2pPr marL="293900" indent="0">
              <a:buNone/>
              <a:defRPr sz="1286" b="1"/>
            </a:lvl2pPr>
            <a:lvl3pPr marL="587799" indent="0">
              <a:buNone/>
              <a:defRPr sz="1157" b="1"/>
            </a:lvl3pPr>
            <a:lvl4pPr marL="881699" indent="0">
              <a:buNone/>
              <a:defRPr sz="1028" b="1"/>
            </a:lvl4pPr>
            <a:lvl5pPr marL="1175598" indent="0">
              <a:buNone/>
              <a:defRPr sz="1028" b="1"/>
            </a:lvl5pPr>
            <a:lvl6pPr marL="1469498" indent="0">
              <a:buNone/>
              <a:defRPr sz="1028" b="1"/>
            </a:lvl6pPr>
            <a:lvl7pPr marL="1763398" indent="0">
              <a:buNone/>
              <a:defRPr sz="1028" b="1"/>
            </a:lvl7pPr>
            <a:lvl8pPr marL="2057297" indent="0">
              <a:buNone/>
              <a:defRPr sz="1028" b="1"/>
            </a:lvl8pPr>
            <a:lvl9pPr marL="2351197" indent="0">
              <a:buNone/>
              <a:defRPr sz="1028" b="1"/>
            </a:lvl9pPr>
          </a:lstStyle>
          <a:p>
            <a:pPr lvl="0"/>
            <a:r>
              <a:rPr lang="en-US"/>
              <a:t>Click to edit Master text styles</a:t>
            </a:r>
          </a:p>
        </p:txBody>
      </p:sp>
      <p:sp>
        <p:nvSpPr>
          <p:cNvPr id="6" name="Content Placeholder 5"/>
          <p:cNvSpPr>
            <a:spLocks noGrp="1"/>
          </p:cNvSpPr>
          <p:nvPr>
            <p:ph sz="quarter" idx="4"/>
          </p:nvPr>
        </p:nvSpPr>
        <p:spPr>
          <a:xfrm>
            <a:off x="16721818" y="10439400"/>
            <a:ext cx="14550120" cy="18965636"/>
          </a:xfrm>
        </p:spPr>
        <p:txBody>
          <a:bodyPr/>
          <a:lstStyle>
            <a:defPPr>
              <a:defRPr kern="1200" smtId="4294967295"/>
            </a:defPPr>
            <a:lvl1pPr>
              <a:defRPr sz="1543"/>
            </a:lvl1pPr>
            <a:lvl2pPr>
              <a:defRPr sz="1286"/>
            </a:lvl2pPr>
            <a:lvl3pPr>
              <a:defRPr sz="1157"/>
            </a:lvl3pPr>
            <a:lvl4pPr>
              <a:defRPr sz="1028"/>
            </a:lvl4pPr>
            <a:lvl5pPr>
              <a:defRPr sz="1028"/>
            </a:lvl5pPr>
            <a:lvl6pPr>
              <a:defRPr sz="1028"/>
            </a:lvl6pPr>
            <a:lvl7pPr>
              <a:defRPr sz="1028"/>
            </a:lvl7pPr>
            <a:lvl8pPr>
              <a:defRPr sz="1028"/>
            </a:lvl8pPr>
            <a:lvl9pPr>
              <a:defRPr sz="10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278D30F0-36CE-423B-87E3-3336EA73C414}" type="slidenum">
              <a:rPr lang="en-US"/>
              <a:pPr>
                <a:defRPr/>
              </a:pPr>
              <a:t>‹#›</a:t>
            </a:fld>
            <a:endParaRPr lang="en-US"/>
          </a:p>
        </p:txBody>
      </p:sp>
    </p:spTree>
    <p:extLst>
      <p:ext uri="{BB962C8B-B14F-4D97-AF65-F5344CB8AC3E}">
        <p14:creationId xmlns:p14="http://schemas.microsoft.com/office/powerpoint/2010/main" val="25842213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3C68488-87DD-4EF1-ADE4-C23BB20DA123}" type="slidenum">
              <a:rPr lang="en-US"/>
              <a:pPr>
                <a:defRPr/>
              </a:pPr>
              <a:t>‹#›</a:t>
            </a:fld>
            <a:endParaRPr lang="en-US"/>
          </a:p>
        </p:txBody>
      </p:sp>
    </p:spTree>
    <p:extLst>
      <p:ext uri="{BB962C8B-B14F-4D97-AF65-F5344CB8AC3E}">
        <p14:creationId xmlns:p14="http://schemas.microsoft.com/office/powerpoint/2010/main" val="5757642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D04324FF-B463-45BE-A8A2-637C431B850F}" type="slidenum">
              <a:rPr lang="en-US"/>
              <a:pPr>
                <a:defRPr/>
              </a:pPr>
              <a:t>‹#›</a:t>
            </a:fld>
            <a:endParaRPr lang="en-US"/>
          </a:p>
        </p:txBody>
      </p:sp>
    </p:spTree>
    <p:extLst>
      <p:ext uri="{BB962C8B-B14F-4D97-AF65-F5344CB8AC3E}">
        <p14:creationId xmlns:p14="http://schemas.microsoft.com/office/powerpoint/2010/main" val="25070753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465" y="1310370"/>
            <a:ext cx="10829926" cy="5577567"/>
          </a:xfrm>
        </p:spPr>
        <p:txBody>
          <a:bodyPr anchor="b"/>
          <a:lstStyle>
            <a:defPPr>
              <a:defRPr kern="1200" smtId="4294967295"/>
            </a:defPPr>
            <a:lvl1pPr algn="l">
              <a:defRPr sz="1286" b="1"/>
            </a:lvl1pPr>
          </a:lstStyle>
          <a:p>
            <a:r>
              <a:rPr lang="en-US"/>
              <a:t>Click to edit Master title style</a:t>
            </a:r>
          </a:p>
        </p:txBody>
      </p:sp>
      <p:sp>
        <p:nvSpPr>
          <p:cNvPr id="3" name="Content Placeholder 2"/>
          <p:cNvSpPr>
            <a:spLocks noGrp="1"/>
          </p:cNvSpPr>
          <p:nvPr>
            <p:ph idx="1"/>
          </p:nvPr>
        </p:nvSpPr>
        <p:spPr>
          <a:xfrm>
            <a:off x="12869636" y="1310370"/>
            <a:ext cx="18402300" cy="28094667"/>
          </a:xfrm>
        </p:spPr>
        <p:txBody>
          <a:bodyPr/>
          <a:lstStyle>
            <a:defPPr>
              <a:defRPr kern="1200" smtId="4294967295"/>
            </a:defPPr>
            <a:lvl1pPr>
              <a:defRPr sz="2057"/>
            </a:lvl1pPr>
            <a:lvl2pPr>
              <a:defRPr sz="1800"/>
            </a:lvl2pPr>
            <a:lvl3pPr>
              <a:defRPr sz="1543"/>
            </a:lvl3pPr>
            <a:lvl4pPr>
              <a:defRPr sz="1286"/>
            </a:lvl4pPr>
            <a:lvl5pPr>
              <a:defRPr sz="1286"/>
            </a:lvl5pPr>
            <a:lvl6pPr>
              <a:defRPr sz="1286"/>
            </a:lvl6pPr>
            <a:lvl7pPr>
              <a:defRPr sz="1286"/>
            </a:lvl7pPr>
            <a:lvl8pPr>
              <a:defRPr sz="1286"/>
            </a:lvl8pPr>
            <a:lvl9pPr>
              <a:defRPr sz="12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465" y="6887936"/>
            <a:ext cx="10829926" cy="22517100"/>
          </a:xfrm>
        </p:spPr>
        <p:txBody>
          <a:bodyPr/>
          <a:lstStyle>
            <a:defPPr>
              <a:defRPr kern="1200" smtId="4294967295"/>
            </a:defPPr>
            <a:lvl1pPr marL="0" indent="0">
              <a:buNone/>
              <a:defRPr sz="900"/>
            </a:lvl1pPr>
            <a:lvl2pPr marL="293900" indent="0">
              <a:buNone/>
              <a:defRPr sz="772"/>
            </a:lvl2pPr>
            <a:lvl3pPr marL="587799" indent="0">
              <a:buNone/>
              <a:defRPr sz="643"/>
            </a:lvl3pPr>
            <a:lvl4pPr marL="881699" indent="0">
              <a:buNone/>
              <a:defRPr sz="578"/>
            </a:lvl4pPr>
            <a:lvl5pPr marL="1175598" indent="0">
              <a:buNone/>
              <a:defRPr sz="578"/>
            </a:lvl5pPr>
            <a:lvl6pPr marL="1469498" indent="0">
              <a:buNone/>
              <a:defRPr sz="578"/>
            </a:lvl6pPr>
            <a:lvl7pPr marL="1763398" indent="0">
              <a:buNone/>
              <a:defRPr sz="578"/>
            </a:lvl7pPr>
            <a:lvl8pPr marL="2057297" indent="0">
              <a:buNone/>
              <a:defRPr sz="578"/>
            </a:lvl8pPr>
            <a:lvl9pPr marL="2351197" indent="0">
              <a:buNone/>
              <a:defRPr sz="578"/>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569AF8B2-148F-4F0B-8BF4-12161EC2D1B2}" type="slidenum">
              <a:rPr lang="en-US"/>
              <a:pPr>
                <a:defRPr/>
              </a:pPr>
              <a:t>‹#›</a:t>
            </a:fld>
            <a:endParaRPr lang="en-US"/>
          </a:p>
        </p:txBody>
      </p:sp>
    </p:spTree>
    <p:extLst>
      <p:ext uri="{BB962C8B-B14F-4D97-AF65-F5344CB8AC3E}">
        <p14:creationId xmlns:p14="http://schemas.microsoft.com/office/powerpoint/2010/main" val="8533420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508" y="23042338"/>
            <a:ext cx="19750768" cy="2721429"/>
          </a:xfrm>
        </p:spPr>
        <p:txBody>
          <a:bodyPr anchor="b"/>
          <a:lstStyle>
            <a:defPPr>
              <a:defRPr kern="1200" smtId="4294967295"/>
            </a:defPPr>
            <a:lvl1pPr algn="l">
              <a:defRPr sz="1286" b="1"/>
            </a:lvl1pPr>
          </a:lstStyle>
          <a:p>
            <a:r>
              <a:rPr lang="en-US"/>
              <a:t>Click to edit Master title style</a:t>
            </a:r>
          </a:p>
        </p:txBody>
      </p:sp>
      <p:sp>
        <p:nvSpPr>
          <p:cNvPr id="3" name="Picture Placeholder 2"/>
          <p:cNvSpPr>
            <a:spLocks noGrp="1"/>
          </p:cNvSpPr>
          <p:nvPr>
            <p:ph type="pic" idx="1"/>
          </p:nvPr>
        </p:nvSpPr>
        <p:spPr>
          <a:xfrm>
            <a:off x="6452508" y="2941866"/>
            <a:ext cx="19750768" cy="19750767"/>
          </a:xfrm>
        </p:spPr>
        <p:txBody>
          <a:bodyPr/>
          <a:lstStyle>
            <a:defPPr>
              <a:defRPr kern="1200" smtId="4294967295"/>
            </a:defPPr>
            <a:lvl1pPr marL="0" indent="0">
              <a:buNone/>
              <a:defRPr sz="2057"/>
            </a:lvl1pPr>
            <a:lvl2pPr marL="293900" indent="0">
              <a:buNone/>
              <a:defRPr sz="1800"/>
            </a:lvl2pPr>
            <a:lvl3pPr marL="587799" indent="0">
              <a:buNone/>
              <a:defRPr sz="1543"/>
            </a:lvl3pPr>
            <a:lvl4pPr marL="881699" indent="0">
              <a:buNone/>
              <a:defRPr sz="1286"/>
            </a:lvl4pPr>
            <a:lvl5pPr marL="1175598" indent="0">
              <a:buNone/>
              <a:defRPr sz="1286"/>
            </a:lvl5pPr>
            <a:lvl6pPr marL="1469498" indent="0">
              <a:buNone/>
              <a:defRPr sz="1286"/>
            </a:lvl6pPr>
            <a:lvl7pPr marL="1763398" indent="0">
              <a:buNone/>
              <a:defRPr sz="1286"/>
            </a:lvl7pPr>
            <a:lvl8pPr marL="2057297" indent="0">
              <a:buNone/>
              <a:defRPr sz="1286"/>
            </a:lvl8pPr>
            <a:lvl9pPr marL="2351197" indent="0">
              <a:buNone/>
              <a:defRPr sz="1286"/>
            </a:lvl9pPr>
          </a:lstStyle>
          <a:p>
            <a:pPr lvl="0"/>
            <a:endParaRPr lang="en-US" noProof="0"/>
          </a:p>
        </p:txBody>
      </p:sp>
      <p:sp>
        <p:nvSpPr>
          <p:cNvPr id="4" name="Text Placeholder 3"/>
          <p:cNvSpPr>
            <a:spLocks noGrp="1"/>
          </p:cNvSpPr>
          <p:nvPr>
            <p:ph type="body" sz="half" idx="2"/>
          </p:nvPr>
        </p:nvSpPr>
        <p:spPr>
          <a:xfrm>
            <a:off x="6452508" y="25763765"/>
            <a:ext cx="19750768" cy="3863068"/>
          </a:xfrm>
        </p:spPr>
        <p:txBody>
          <a:bodyPr/>
          <a:lstStyle>
            <a:defPPr>
              <a:defRPr kern="1200" smtId="4294967295"/>
            </a:defPPr>
            <a:lvl1pPr marL="0" indent="0">
              <a:buNone/>
              <a:defRPr sz="900"/>
            </a:lvl1pPr>
            <a:lvl2pPr marL="293900" indent="0">
              <a:buNone/>
              <a:defRPr sz="772"/>
            </a:lvl2pPr>
            <a:lvl3pPr marL="587799" indent="0">
              <a:buNone/>
              <a:defRPr sz="643"/>
            </a:lvl3pPr>
            <a:lvl4pPr marL="881699" indent="0">
              <a:buNone/>
              <a:defRPr sz="578"/>
            </a:lvl4pPr>
            <a:lvl5pPr marL="1175598" indent="0">
              <a:buNone/>
              <a:defRPr sz="578"/>
            </a:lvl5pPr>
            <a:lvl6pPr marL="1469498" indent="0">
              <a:buNone/>
              <a:defRPr sz="578"/>
            </a:lvl6pPr>
            <a:lvl7pPr marL="1763398" indent="0">
              <a:buNone/>
              <a:defRPr sz="578"/>
            </a:lvl7pPr>
            <a:lvl8pPr marL="2057297" indent="0">
              <a:buNone/>
              <a:defRPr sz="578"/>
            </a:lvl8pPr>
            <a:lvl9pPr marL="2351197" indent="0">
              <a:buNone/>
              <a:defRPr sz="578"/>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94B4100-3FB4-4EE7-9A6A-3BB0409AD99E}" type="slidenum">
              <a:rPr lang="en-US"/>
              <a:pPr>
                <a:defRPr/>
              </a:pPr>
              <a:t>‹#›</a:t>
            </a:fld>
            <a:endParaRPr lang="en-US"/>
          </a:p>
        </p:txBody>
      </p:sp>
    </p:spTree>
    <p:extLst>
      <p:ext uri="{BB962C8B-B14F-4D97-AF65-F5344CB8AC3E}">
        <p14:creationId xmlns:p14="http://schemas.microsoft.com/office/powerpoint/2010/main" val="186916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46465" y="1319893"/>
            <a:ext cx="2962683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smtId="4294967295"/>
            </a:defPPr>
          </a:lstStyle>
          <a:p>
            <a:pPr lvl="0"/>
            <a:r>
              <a:rPr lang="en-US" altLang="en-US"/>
              <a:t>Click to edit Master title style</a:t>
            </a:r>
          </a:p>
        </p:txBody>
      </p:sp>
      <p:sp>
        <p:nvSpPr>
          <p:cNvPr id="2051" name="Rectangle 3"/>
          <p:cNvSpPr>
            <a:spLocks noGrp="1" noChangeArrowheads="1"/>
          </p:cNvSpPr>
          <p:nvPr>
            <p:ph type="body" idx="1"/>
          </p:nvPr>
        </p:nvSpPr>
        <p:spPr bwMode="auto">
          <a:xfrm>
            <a:off x="1646465" y="7682593"/>
            <a:ext cx="29626833" cy="2172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1646465" y="29977897"/>
            <a:ext cx="768123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defTabSz="3023696">
              <a:defRPr sz="4628"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7665" y="29977897"/>
            <a:ext cx="1042443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ctr" defTabSz="3023696">
              <a:defRPr sz="4628"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2065" y="29977897"/>
            <a:ext cx="768123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r" defTabSz="3023696">
              <a:defRPr sz="4628" smtClean="0">
                <a:latin typeface="Arial" pitchFamily="34" charset="0"/>
              </a:defRPr>
            </a:lvl1pPr>
          </a:lstStyle>
          <a:p>
            <a:pPr>
              <a:defRPr/>
            </a:pPr>
            <a:fld id="{0B35A14E-1105-4CD0-847A-A3FB94D0B890}" type="slidenum">
              <a:rPr lang="en-US"/>
              <a:pPr>
                <a:defRPr/>
              </a:pPr>
              <a:t>‹#›</a:t>
            </a:fld>
            <a:endParaRPr lang="en-US"/>
          </a:p>
        </p:txBody>
      </p:sp>
      <p:pic>
        <p:nvPicPr>
          <p:cNvPr id="2052" name="New picture"/>
          <p:cNvPicPr/>
          <p:nvPr/>
        </p:nvPicPr>
        <p:blipFill>
          <a:blip r:embed="rId13"/>
          <a:stretch>
            <a:fillRect/>
          </a:stretch>
        </p:blipFill>
        <p:spPr>
          <a:xfrm rot="16200000">
            <a:off x="-11506200" y="16459200"/>
            <a:ext cx="14274800" cy="4368800"/>
          </a:xfrm>
          <a:prstGeom prst="rect">
            <a:avLst/>
          </a:prstGeom>
        </p:spPr>
      </p:pic>
      <p:pic>
        <p:nvPicPr>
          <p:cNvPr id="2053" name="New picture"/>
          <p:cNvPicPr/>
          <p:nvPr/>
        </p:nvPicPr>
        <p:blipFill>
          <a:blip r:embed="rId13"/>
          <a:stretch>
            <a:fillRect/>
          </a:stretch>
        </p:blipFill>
        <p:spPr>
          <a:xfrm rot="5400000">
            <a:off x="30149800" y="16459200"/>
            <a:ext cx="14274800" cy="4368800"/>
          </a:xfrm>
          <a:prstGeom prst="rect">
            <a:avLst/>
          </a:prstGeom>
        </p:spPr>
      </p:pic>
      <p:pic>
        <p:nvPicPr>
          <p:cNvPr id="2054" name="New picture"/>
          <p:cNvPicPr/>
          <p:nvPr/>
        </p:nvPicPr>
        <p:blipFill>
          <a:blip r:embed="rId14"/>
          <a:stretch>
            <a:fillRect/>
          </a:stretch>
        </p:blipFill>
        <p:spPr>
          <a:xfrm>
            <a:off x="1473200" y="33426400"/>
            <a:ext cx="29972000" cy="1549400"/>
          </a:xfrm>
          <a:prstGeom prst="rect">
            <a:avLst/>
          </a:prstGeom>
        </p:spPr>
      </p:pic>
      <p:sp>
        <p:nvSpPr>
          <p:cNvPr id="2055" name="New shape"/>
          <p:cNvSpPr/>
          <p:nvPr/>
        </p:nvSpPr>
        <p:spPr>
          <a:xfrm>
            <a:off x="1473200" y="339979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introspectiveporpoise  Size: 36x36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023696" rtl="0" eaLnBrk="0" fontAlgn="base" hangingPunct="0">
        <a:spcBef>
          <a:spcPct val="0"/>
        </a:spcBef>
        <a:spcAft>
          <a:spcPct val="0"/>
        </a:spcAft>
        <a:defRPr sz="14592">
          <a:solidFill>
            <a:schemeClr val="tx2"/>
          </a:solidFill>
          <a:latin typeface="+mj-lt"/>
          <a:ea typeface="+mj-ea"/>
          <a:cs typeface="+mj-cs"/>
        </a:defRPr>
      </a:lvl1pPr>
      <a:lvl2pPr algn="ctr" defTabSz="3023696" rtl="0" eaLnBrk="0" fontAlgn="base" hangingPunct="0">
        <a:spcBef>
          <a:spcPct val="0"/>
        </a:spcBef>
        <a:spcAft>
          <a:spcPct val="0"/>
        </a:spcAft>
        <a:defRPr sz="14592">
          <a:solidFill>
            <a:schemeClr val="tx2"/>
          </a:solidFill>
          <a:latin typeface="Arial" pitchFamily="34" charset="0"/>
        </a:defRPr>
      </a:lvl2pPr>
      <a:lvl3pPr algn="ctr" defTabSz="3023696" rtl="0" eaLnBrk="0" fontAlgn="base" hangingPunct="0">
        <a:spcBef>
          <a:spcPct val="0"/>
        </a:spcBef>
        <a:spcAft>
          <a:spcPct val="0"/>
        </a:spcAft>
        <a:defRPr sz="14592">
          <a:solidFill>
            <a:schemeClr val="tx2"/>
          </a:solidFill>
          <a:latin typeface="Arial" pitchFamily="34" charset="0"/>
        </a:defRPr>
      </a:lvl3pPr>
      <a:lvl4pPr algn="ctr" defTabSz="3023696" rtl="0" eaLnBrk="0" fontAlgn="base" hangingPunct="0">
        <a:spcBef>
          <a:spcPct val="0"/>
        </a:spcBef>
        <a:spcAft>
          <a:spcPct val="0"/>
        </a:spcAft>
        <a:defRPr sz="14592">
          <a:solidFill>
            <a:schemeClr val="tx2"/>
          </a:solidFill>
          <a:latin typeface="Arial" pitchFamily="34" charset="0"/>
        </a:defRPr>
      </a:lvl4pPr>
      <a:lvl5pPr algn="ctr" defTabSz="3023696" rtl="0" eaLnBrk="0" fontAlgn="base" hangingPunct="0">
        <a:spcBef>
          <a:spcPct val="0"/>
        </a:spcBef>
        <a:spcAft>
          <a:spcPct val="0"/>
        </a:spcAft>
        <a:defRPr sz="14592">
          <a:solidFill>
            <a:schemeClr val="tx2"/>
          </a:solidFill>
          <a:latin typeface="Arial" pitchFamily="34" charset="0"/>
        </a:defRPr>
      </a:lvl5pPr>
      <a:lvl6pPr marL="293900" algn="ctr" defTabSz="3023696" rtl="0" fontAlgn="base">
        <a:spcBef>
          <a:spcPct val="0"/>
        </a:spcBef>
        <a:spcAft>
          <a:spcPct val="0"/>
        </a:spcAft>
        <a:defRPr sz="14592">
          <a:solidFill>
            <a:schemeClr val="tx2"/>
          </a:solidFill>
          <a:latin typeface="Arial" pitchFamily="34" charset="0"/>
        </a:defRPr>
      </a:lvl6pPr>
      <a:lvl7pPr marL="587799" algn="ctr" defTabSz="3023696" rtl="0" fontAlgn="base">
        <a:spcBef>
          <a:spcPct val="0"/>
        </a:spcBef>
        <a:spcAft>
          <a:spcPct val="0"/>
        </a:spcAft>
        <a:defRPr sz="14592">
          <a:solidFill>
            <a:schemeClr val="tx2"/>
          </a:solidFill>
          <a:latin typeface="Arial" pitchFamily="34" charset="0"/>
        </a:defRPr>
      </a:lvl7pPr>
      <a:lvl8pPr marL="881699" algn="ctr" defTabSz="3023696" rtl="0" fontAlgn="base">
        <a:spcBef>
          <a:spcPct val="0"/>
        </a:spcBef>
        <a:spcAft>
          <a:spcPct val="0"/>
        </a:spcAft>
        <a:defRPr sz="14592">
          <a:solidFill>
            <a:schemeClr val="tx2"/>
          </a:solidFill>
          <a:latin typeface="Arial" pitchFamily="34" charset="0"/>
        </a:defRPr>
      </a:lvl8pPr>
      <a:lvl9pPr marL="1175598" algn="ctr" defTabSz="3023696" rtl="0" fontAlgn="base">
        <a:spcBef>
          <a:spcPct val="0"/>
        </a:spcBef>
        <a:spcAft>
          <a:spcPct val="0"/>
        </a:spcAft>
        <a:defRPr sz="14592">
          <a:solidFill>
            <a:schemeClr val="tx2"/>
          </a:solidFill>
          <a:latin typeface="Arial" pitchFamily="34" charset="0"/>
        </a:defRPr>
      </a:lvl9pPr>
    </p:titleStyle>
    <p:bodyStyle>
      <a:defPPr>
        <a:defRPr kern="1200" smtId="4294967295"/>
      </a:defPPr>
      <a:lvl1pPr marL="1134779" indent="-1134779" algn="l" defTabSz="3023696" rtl="0" eaLnBrk="0" fontAlgn="base" hangingPunct="0">
        <a:spcBef>
          <a:spcPct val="20000"/>
        </a:spcBef>
        <a:spcAft>
          <a:spcPct val="0"/>
        </a:spcAft>
        <a:buChar char="•"/>
        <a:defRPr sz="10607">
          <a:solidFill>
            <a:schemeClr val="tx1"/>
          </a:solidFill>
          <a:latin typeface="+mn-lt"/>
          <a:ea typeface="+mn-ea"/>
          <a:cs typeface="+mn-cs"/>
        </a:defRPr>
      </a:lvl1pPr>
      <a:lvl2pPr marL="2457327" indent="-945990" algn="l" defTabSz="3023696" rtl="0" eaLnBrk="0" fontAlgn="base" hangingPunct="0">
        <a:spcBef>
          <a:spcPct val="20000"/>
        </a:spcBef>
        <a:spcAft>
          <a:spcPct val="0"/>
        </a:spcAft>
        <a:buChar char="–"/>
        <a:defRPr sz="9257">
          <a:solidFill>
            <a:schemeClr val="tx1"/>
          </a:solidFill>
          <a:latin typeface="+mn-lt"/>
        </a:defRPr>
      </a:lvl2pPr>
      <a:lvl3pPr marL="3779876" indent="-756179" algn="l" defTabSz="3023696" rtl="0" eaLnBrk="0" fontAlgn="base" hangingPunct="0">
        <a:spcBef>
          <a:spcPct val="20000"/>
        </a:spcBef>
        <a:spcAft>
          <a:spcPct val="0"/>
        </a:spcAft>
        <a:buChar char="•"/>
        <a:defRPr sz="7907">
          <a:solidFill>
            <a:schemeClr val="tx1"/>
          </a:solidFill>
          <a:latin typeface="+mn-lt"/>
        </a:defRPr>
      </a:lvl3pPr>
      <a:lvl4pPr marL="5290193" indent="-756179" algn="l" defTabSz="3023696" rtl="0" eaLnBrk="0" fontAlgn="base" hangingPunct="0">
        <a:spcBef>
          <a:spcPct val="20000"/>
        </a:spcBef>
        <a:spcAft>
          <a:spcPct val="0"/>
        </a:spcAft>
        <a:buChar char="–"/>
        <a:defRPr sz="6686">
          <a:solidFill>
            <a:schemeClr val="tx1"/>
          </a:solidFill>
          <a:latin typeface="+mn-lt"/>
        </a:defRPr>
      </a:lvl4pPr>
      <a:lvl5pPr marL="6801531" indent="-755159" algn="l" defTabSz="3023696" rtl="0" eaLnBrk="0" fontAlgn="base" hangingPunct="0">
        <a:spcBef>
          <a:spcPct val="20000"/>
        </a:spcBef>
        <a:spcAft>
          <a:spcPct val="0"/>
        </a:spcAft>
        <a:buChar char="»"/>
        <a:defRPr sz="6686">
          <a:solidFill>
            <a:schemeClr val="tx1"/>
          </a:solidFill>
          <a:latin typeface="+mn-lt"/>
        </a:defRPr>
      </a:lvl5pPr>
      <a:lvl6pPr marL="7095431" indent="-755159" algn="l" defTabSz="3023696" rtl="0" fontAlgn="base">
        <a:spcBef>
          <a:spcPct val="20000"/>
        </a:spcBef>
        <a:spcAft>
          <a:spcPct val="0"/>
        </a:spcAft>
        <a:buChar char="»"/>
        <a:defRPr sz="6686">
          <a:solidFill>
            <a:schemeClr val="tx1"/>
          </a:solidFill>
          <a:latin typeface="+mn-lt"/>
        </a:defRPr>
      </a:lvl6pPr>
      <a:lvl7pPr marL="7389330" indent="-755159" algn="l" defTabSz="3023696" rtl="0" fontAlgn="base">
        <a:spcBef>
          <a:spcPct val="20000"/>
        </a:spcBef>
        <a:spcAft>
          <a:spcPct val="0"/>
        </a:spcAft>
        <a:buChar char="»"/>
        <a:defRPr sz="6686">
          <a:solidFill>
            <a:schemeClr val="tx1"/>
          </a:solidFill>
          <a:latin typeface="+mn-lt"/>
        </a:defRPr>
      </a:lvl7pPr>
      <a:lvl8pPr marL="7683230" indent="-755159" algn="l" defTabSz="3023696" rtl="0" fontAlgn="base">
        <a:spcBef>
          <a:spcPct val="20000"/>
        </a:spcBef>
        <a:spcAft>
          <a:spcPct val="0"/>
        </a:spcAft>
        <a:buChar char="»"/>
        <a:defRPr sz="6686">
          <a:solidFill>
            <a:schemeClr val="tx1"/>
          </a:solidFill>
          <a:latin typeface="+mn-lt"/>
        </a:defRPr>
      </a:lvl8pPr>
      <a:lvl9pPr marL="7977129" indent="-755159" algn="l" defTabSz="3023696" rtl="0" fontAlgn="base">
        <a:spcBef>
          <a:spcPct val="20000"/>
        </a:spcBef>
        <a:spcAft>
          <a:spcPct val="0"/>
        </a:spcAft>
        <a:buChar char="»"/>
        <a:defRPr sz="6686">
          <a:solidFill>
            <a:schemeClr val="tx1"/>
          </a:solidFill>
          <a:latin typeface="+mn-lt"/>
        </a:defRPr>
      </a:lvl9pPr>
    </p:bodyStyle>
    <p:otherStyle>
      <a:defPPr>
        <a:defRPr lang="en-US"/>
      </a:defPPr>
      <a:lvl1pPr marL="0" algn="l" defTabSz="587799" rtl="0" eaLnBrk="1" latinLnBrk="0" hangingPunct="1">
        <a:defRPr sz="1157" kern="1200">
          <a:solidFill>
            <a:schemeClr val="tx1"/>
          </a:solidFill>
          <a:latin typeface="+mn-lt"/>
          <a:ea typeface="+mn-ea"/>
          <a:cs typeface="+mn-cs"/>
        </a:defRPr>
      </a:lvl1pPr>
      <a:lvl2pPr marL="293900" algn="l" defTabSz="587799" rtl="0" eaLnBrk="1" latinLnBrk="0" hangingPunct="1">
        <a:defRPr sz="1157" kern="1200">
          <a:solidFill>
            <a:schemeClr val="tx1"/>
          </a:solidFill>
          <a:latin typeface="+mn-lt"/>
          <a:ea typeface="+mn-ea"/>
          <a:cs typeface="+mn-cs"/>
        </a:defRPr>
      </a:lvl2pPr>
      <a:lvl3pPr marL="587799" algn="l" defTabSz="587799" rtl="0" eaLnBrk="1" latinLnBrk="0" hangingPunct="1">
        <a:defRPr sz="1157" kern="1200">
          <a:solidFill>
            <a:schemeClr val="tx1"/>
          </a:solidFill>
          <a:latin typeface="+mn-lt"/>
          <a:ea typeface="+mn-ea"/>
          <a:cs typeface="+mn-cs"/>
        </a:defRPr>
      </a:lvl3pPr>
      <a:lvl4pPr marL="881699" algn="l" defTabSz="587799" rtl="0" eaLnBrk="1" latinLnBrk="0" hangingPunct="1">
        <a:defRPr sz="1157" kern="1200">
          <a:solidFill>
            <a:schemeClr val="tx1"/>
          </a:solidFill>
          <a:latin typeface="+mn-lt"/>
          <a:ea typeface="+mn-ea"/>
          <a:cs typeface="+mn-cs"/>
        </a:defRPr>
      </a:lvl4pPr>
      <a:lvl5pPr marL="1175598" algn="l" defTabSz="587799" rtl="0" eaLnBrk="1" latinLnBrk="0" hangingPunct="1">
        <a:defRPr sz="1157" kern="1200">
          <a:solidFill>
            <a:schemeClr val="tx1"/>
          </a:solidFill>
          <a:latin typeface="+mn-lt"/>
          <a:ea typeface="+mn-ea"/>
          <a:cs typeface="+mn-cs"/>
        </a:defRPr>
      </a:lvl5pPr>
      <a:lvl6pPr marL="1469498" algn="l" defTabSz="587799" rtl="0" eaLnBrk="1" latinLnBrk="0" hangingPunct="1">
        <a:defRPr sz="1157" kern="1200">
          <a:solidFill>
            <a:schemeClr val="tx1"/>
          </a:solidFill>
          <a:latin typeface="+mn-lt"/>
          <a:ea typeface="+mn-ea"/>
          <a:cs typeface="+mn-cs"/>
        </a:defRPr>
      </a:lvl6pPr>
      <a:lvl7pPr marL="1763398" algn="l" defTabSz="587799" rtl="0" eaLnBrk="1" latinLnBrk="0" hangingPunct="1">
        <a:defRPr sz="1157" kern="1200">
          <a:solidFill>
            <a:schemeClr val="tx1"/>
          </a:solidFill>
          <a:latin typeface="+mn-lt"/>
          <a:ea typeface="+mn-ea"/>
          <a:cs typeface="+mn-cs"/>
        </a:defRPr>
      </a:lvl7pPr>
      <a:lvl8pPr marL="2057297" algn="l" defTabSz="587799" rtl="0" eaLnBrk="1" latinLnBrk="0" hangingPunct="1">
        <a:defRPr sz="1157" kern="1200">
          <a:solidFill>
            <a:schemeClr val="tx1"/>
          </a:solidFill>
          <a:latin typeface="+mn-lt"/>
          <a:ea typeface="+mn-ea"/>
          <a:cs typeface="+mn-cs"/>
        </a:defRPr>
      </a:lvl8pPr>
      <a:lvl9pPr marL="2351197" algn="l" defTabSz="587799" rtl="0" eaLnBrk="1" latinLnBrk="0" hangingPunct="1">
        <a:defRPr sz="11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hyperlink" Target="https://www.seattlefish.com/products/" TargetMode="External"/><Relationship Id="rId2" Type="http://schemas.openxmlformats.org/officeDocument/2006/relationships/hyperlink" Target="https://northeastseafood.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375590F8-4B37-3F4F-9C99-73BC1FF2B8D2}"/>
              </a:ext>
            </a:extLst>
          </p:cNvPr>
          <p:cNvSpPr txBox="1"/>
          <p:nvPr/>
        </p:nvSpPr>
        <p:spPr>
          <a:xfrm>
            <a:off x="1008792" y="22823590"/>
            <a:ext cx="17358734" cy="9155227"/>
          </a:xfrm>
          <a:prstGeom prst="rect">
            <a:avLst/>
          </a:prstGeom>
          <a:solidFill>
            <a:srgbClr val="4E7988"/>
          </a:solidFill>
        </p:spPr>
        <p:txBody>
          <a:bodyPr wrap="square" rtlCol="0">
            <a:spAutoFit/>
          </a:bodyPr>
          <a:lstStyle/>
          <a:p>
            <a:endParaRPr lang="en-US" dirty="0"/>
          </a:p>
        </p:txBody>
      </p:sp>
      <p:pic>
        <p:nvPicPr>
          <p:cNvPr id="4" name="Picture 3" descr="A close up of a map&#10;&#10;Description automatically generated">
            <a:extLst>
              <a:ext uri="{FF2B5EF4-FFF2-40B4-BE49-F238E27FC236}">
                <a16:creationId xmlns:a16="http://schemas.microsoft.com/office/drawing/2014/main" id="{CD47CFFE-17CF-4347-8093-4F39B0437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65" y="6020160"/>
            <a:ext cx="16592568" cy="14035680"/>
          </a:xfrm>
          <a:prstGeom prst="rect">
            <a:avLst/>
          </a:prstGeom>
        </p:spPr>
      </p:pic>
      <p:sp>
        <p:nvSpPr>
          <p:cNvPr id="2" name="Rectangle: Rounded Corners 1">
            <a:extLst>
              <a:ext uri="{FF2B5EF4-FFF2-40B4-BE49-F238E27FC236}">
                <a16:creationId xmlns:a16="http://schemas.microsoft.com/office/drawing/2014/main" id="{58ABEB7D-7EC3-464A-9B2A-6F756213FB59}"/>
              </a:ext>
            </a:extLst>
          </p:cNvPr>
          <p:cNvSpPr/>
          <p:nvPr/>
        </p:nvSpPr>
        <p:spPr bwMode="auto">
          <a:xfrm>
            <a:off x="553065" y="572433"/>
            <a:ext cx="31723781" cy="4734896"/>
          </a:xfrm>
          <a:prstGeom prst="roundRect">
            <a:avLst/>
          </a:prstGeom>
          <a:solidFill>
            <a:srgbClr val="A0BEC8"/>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527822"/>
            <a:endParaRPr lang="en-US" sz="3000" dirty="0">
              <a:latin typeface="Arial" pitchFamily="34" charset="0"/>
            </a:endParaRPr>
          </a:p>
        </p:txBody>
      </p:sp>
      <p:sp>
        <p:nvSpPr>
          <p:cNvPr id="9" name="Text Placeholder 5">
            <a:extLst>
              <a:ext uri="{FF2B5EF4-FFF2-40B4-BE49-F238E27FC236}">
                <a16:creationId xmlns:a16="http://schemas.microsoft.com/office/drawing/2014/main" id="{3468E529-8A16-411A-BDAA-E2A35F304B7D}"/>
              </a:ext>
            </a:extLst>
          </p:cNvPr>
          <p:cNvSpPr txBox="1"/>
          <p:nvPr/>
        </p:nvSpPr>
        <p:spPr>
          <a:xfrm>
            <a:off x="2743200" y="1046593"/>
            <a:ext cx="27432000" cy="220308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820815">
              <a:spcBef>
                <a:spcPct val="20000"/>
              </a:spcBef>
              <a:defRPr/>
            </a:pPr>
            <a:r>
              <a:rPr lang="en-US" sz="6400" dirty="0">
                <a:solidFill>
                  <a:schemeClr val="tx1"/>
                </a:solidFill>
                <a:latin typeface="Montserrat Semi Bold" panose="00000700000000000000" pitchFamily="50" charset="0"/>
              </a:rPr>
              <a:t>Local Farm-raised Fish is More Sustainable than Wild-caught Fish Imported to Colorado </a:t>
            </a:r>
          </a:p>
        </p:txBody>
      </p:sp>
      <p:sp>
        <p:nvSpPr>
          <p:cNvPr id="10" name="Text Placeholder 5">
            <a:extLst>
              <a:ext uri="{FF2B5EF4-FFF2-40B4-BE49-F238E27FC236}">
                <a16:creationId xmlns:a16="http://schemas.microsoft.com/office/drawing/2014/main" id="{AA1A3D7F-B117-4409-BE6B-6787C15E6108}"/>
              </a:ext>
            </a:extLst>
          </p:cNvPr>
          <p:cNvSpPr txBox="1"/>
          <p:nvPr/>
        </p:nvSpPr>
        <p:spPr>
          <a:xfrm>
            <a:off x="2743200" y="3408664"/>
            <a:ext cx="27432000" cy="1465016"/>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2800" dirty="0">
                <a:solidFill>
                  <a:schemeClr val="tx1"/>
                </a:solidFill>
                <a:latin typeface="Domine" panose="02040503040403060204" pitchFamily="18" charset="0"/>
                <a:cs typeface="Arial" pitchFamily="34" charset="0"/>
              </a:rPr>
              <a:t>Jared Valesano</a:t>
            </a:r>
          </a:p>
          <a:p>
            <a:pPr algn="ctr">
              <a:defRPr/>
            </a:pPr>
            <a:r>
              <a:rPr lang="en-US" sz="2800" dirty="0">
                <a:solidFill>
                  <a:schemeClr val="tx1"/>
                </a:solidFill>
                <a:latin typeface="Domine" panose="02040503040403060204" pitchFamily="18" charset="0"/>
                <a:cs typeface="Arial" pitchFamily="34" charset="0"/>
              </a:rPr>
              <a:t>Zoology</a:t>
            </a:r>
          </a:p>
          <a:p>
            <a:pPr algn="ctr">
              <a:defRPr/>
            </a:pPr>
            <a:r>
              <a:rPr lang="en-US" sz="2800" dirty="0">
                <a:solidFill>
                  <a:schemeClr val="tx1"/>
                </a:solidFill>
                <a:latin typeface="Domine" panose="02040503040403060204" pitchFamily="18" charset="0"/>
                <a:cs typeface="Arial" pitchFamily="34" charset="0"/>
              </a:rPr>
              <a:t>Colorado State University</a:t>
            </a:r>
          </a:p>
        </p:txBody>
      </p:sp>
      <p:sp>
        <p:nvSpPr>
          <p:cNvPr id="20" name="TextBox 19">
            <a:extLst>
              <a:ext uri="{FF2B5EF4-FFF2-40B4-BE49-F238E27FC236}">
                <a16:creationId xmlns:a16="http://schemas.microsoft.com/office/drawing/2014/main" id="{EF773F58-372A-B649-A0D0-C9DADF916484}"/>
              </a:ext>
            </a:extLst>
          </p:cNvPr>
          <p:cNvSpPr txBox="1"/>
          <p:nvPr/>
        </p:nvSpPr>
        <p:spPr>
          <a:xfrm>
            <a:off x="553065" y="22417156"/>
            <a:ext cx="17358734" cy="9155227"/>
          </a:xfrm>
          <a:prstGeom prst="rect">
            <a:avLst/>
          </a:prstGeom>
          <a:solidFill>
            <a:srgbClr val="A0BEC8"/>
          </a:solidFill>
        </p:spPr>
        <p:txBody>
          <a:bodyPr wrap="square" rtlCol="0">
            <a:spAutoFit/>
          </a:bodyPr>
          <a:lstStyle/>
          <a:p>
            <a:endParaRPr lang="en-US" dirty="0"/>
          </a:p>
        </p:txBody>
      </p:sp>
      <p:sp>
        <p:nvSpPr>
          <p:cNvPr id="31" name="Oval 81">
            <a:extLst>
              <a:ext uri="{FF2B5EF4-FFF2-40B4-BE49-F238E27FC236}">
                <a16:creationId xmlns:a16="http://schemas.microsoft.com/office/drawing/2014/main" id="{66B9BF0F-EE28-DA43-AA76-2BE1ED2CE413}"/>
              </a:ext>
            </a:extLst>
          </p:cNvPr>
          <p:cNvSpPr>
            <a:spLocks noChangeArrowheads="1"/>
          </p:cNvSpPr>
          <p:nvPr/>
        </p:nvSpPr>
        <p:spPr bwMode="auto">
          <a:xfrm>
            <a:off x="19525073" y="21693005"/>
            <a:ext cx="12303656" cy="11172288"/>
          </a:xfrm>
          <a:prstGeom prst="ellipse">
            <a:avLst/>
          </a:prstGeom>
          <a:solidFill>
            <a:srgbClr val="4E7988"/>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2571"/>
          </a:p>
        </p:txBody>
      </p:sp>
      <p:sp>
        <p:nvSpPr>
          <p:cNvPr id="32" name="Oval 81">
            <a:extLst>
              <a:ext uri="{FF2B5EF4-FFF2-40B4-BE49-F238E27FC236}">
                <a16:creationId xmlns:a16="http://schemas.microsoft.com/office/drawing/2014/main" id="{3C3AFF62-F6BF-6548-A5C6-CF383C90898A}"/>
              </a:ext>
            </a:extLst>
          </p:cNvPr>
          <p:cNvSpPr>
            <a:spLocks noChangeArrowheads="1"/>
          </p:cNvSpPr>
          <p:nvPr/>
        </p:nvSpPr>
        <p:spPr bwMode="auto">
          <a:xfrm>
            <a:off x="19308500" y="21476327"/>
            <a:ext cx="12271786" cy="11172288"/>
          </a:xfrm>
          <a:prstGeom prst="ellipse">
            <a:avLst/>
          </a:prstGeom>
          <a:solidFill>
            <a:srgbClr val="A0BEC8"/>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2571" dirty="0"/>
          </a:p>
        </p:txBody>
      </p:sp>
      <p:sp>
        <p:nvSpPr>
          <p:cNvPr id="37" name="TextBox 36">
            <a:extLst>
              <a:ext uri="{FF2B5EF4-FFF2-40B4-BE49-F238E27FC236}">
                <a16:creationId xmlns:a16="http://schemas.microsoft.com/office/drawing/2014/main" id="{3A0E0EEB-64FB-0B4E-966C-391216556E3F}"/>
              </a:ext>
            </a:extLst>
          </p:cNvPr>
          <p:cNvSpPr txBox="1"/>
          <p:nvPr/>
        </p:nvSpPr>
        <p:spPr>
          <a:xfrm>
            <a:off x="19308500" y="6545082"/>
            <a:ext cx="13056834" cy="14643705"/>
          </a:xfrm>
          <a:prstGeom prst="rect">
            <a:avLst/>
          </a:prstGeom>
          <a:solidFill>
            <a:srgbClr val="5D8FA1"/>
          </a:solidFill>
        </p:spPr>
        <p:txBody>
          <a:bodyPr wrap="square" rtlCol="0">
            <a:spAutoFit/>
          </a:bodyPr>
          <a:lstStyle/>
          <a:p>
            <a:endParaRPr lang="en-US" dirty="0"/>
          </a:p>
        </p:txBody>
      </p:sp>
      <p:sp>
        <p:nvSpPr>
          <p:cNvPr id="19" name="TextBox 18">
            <a:extLst>
              <a:ext uri="{FF2B5EF4-FFF2-40B4-BE49-F238E27FC236}">
                <a16:creationId xmlns:a16="http://schemas.microsoft.com/office/drawing/2014/main" id="{775E0F6B-71A8-AE41-8109-D2DB8678A604}"/>
              </a:ext>
            </a:extLst>
          </p:cNvPr>
          <p:cNvSpPr txBox="1"/>
          <p:nvPr/>
        </p:nvSpPr>
        <p:spPr>
          <a:xfrm>
            <a:off x="17911799" y="6020159"/>
            <a:ext cx="13965410" cy="14762195"/>
          </a:xfrm>
          <a:prstGeom prst="rect">
            <a:avLst/>
          </a:prstGeom>
          <a:solidFill>
            <a:srgbClr val="A0BEC8"/>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28A97A24-2E1E-0546-A13D-5FAD60734996}"/>
              </a:ext>
            </a:extLst>
          </p:cNvPr>
          <p:cNvSpPr txBox="1"/>
          <p:nvPr/>
        </p:nvSpPr>
        <p:spPr>
          <a:xfrm>
            <a:off x="18236017" y="7385460"/>
            <a:ext cx="13641192" cy="6709529"/>
          </a:xfrm>
          <a:prstGeom prst="rect">
            <a:avLst/>
          </a:prstGeom>
          <a:noFill/>
        </p:spPr>
        <p:txBody>
          <a:bodyPr wrap="square" rtlCol="0">
            <a:spAutoFit/>
          </a:bodyPr>
          <a:lstStyle/>
          <a:p>
            <a:r>
              <a:rPr lang="en-US" sz="3000" dirty="0"/>
              <a:t>As millions of fish are imported and distributed to land-locked states all over the U.S., many people do not recognize the underlying factors that provides seafood to fulfill their desires. The modes of transportation to deliver seafood products entail devastating consequences to the environment. With aircraft and automotive vehicles requiring the burning of fuels, greenhouse gasses are emitted at unprecedented rates. With the exhaust emissions increasing the concentrations of CO</a:t>
            </a:r>
            <a:r>
              <a:rPr lang="en-US" sz="3000" baseline="-25000" dirty="0"/>
              <a:t>2,</a:t>
            </a:r>
            <a:r>
              <a:rPr lang="en-US" sz="3000" dirty="0"/>
              <a:t> NO</a:t>
            </a:r>
            <a:r>
              <a:rPr lang="en-US" sz="3000" baseline="-25000" dirty="0"/>
              <a:t>x,</a:t>
            </a:r>
            <a:r>
              <a:rPr lang="en-US" sz="3000" dirty="0"/>
              <a:t> and hydrocarbons in atmosphere and in turn the tropospheric ozone, surface temperature and toxicity to living organisms increases (Johnson et al 1992). This surface temperature increase influences the overall global climate, directly affecting weather events, atmospheric and oceanic circulation, and plant and animal life.</a:t>
            </a:r>
          </a:p>
          <a:p>
            <a:endParaRPr lang="en-US" sz="2800" dirty="0"/>
          </a:p>
          <a:p>
            <a:endParaRPr lang="en-US" sz="3200" dirty="0"/>
          </a:p>
          <a:p>
            <a:endParaRPr lang="en-US" dirty="0"/>
          </a:p>
        </p:txBody>
      </p:sp>
      <p:sp>
        <p:nvSpPr>
          <p:cNvPr id="8" name="TextBox 7">
            <a:extLst>
              <a:ext uri="{FF2B5EF4-FFF2-40B4-BE49-F238E27FC236}">
                <a16:creationId xmlns:a16="http://schemas.microsoft.com/office/drawing/2014/main" id="{EAFBB7DF-D553-5149-8C67-5F56766B50FE}"/>
              </a:ext>
            </a:extLst>
          </p:cNvPr>
          <p:cNvSpPr txBox="1"/>
          <p:nvPr/>
        </p:nvSpPr>
        <p:spPr>
          <a:xfrm>
            <a:off x="522210" y="22512365"/>
            <a:ext cx="13855332" cy="707886"/>
          </a:xfrm>
          <a:prstGeom prst="rect">
            <a:avLst/>
          </a:prstGeom>
          <a:noFill/>
        </p:spPr>
        <p:txBody>
          <a:bodyPr wrap="square" rtlCol="0">
            <a:spAutoFit/>
          </a:bodyPr>
          <a:lstStyle/>
          <a:p>
            <a:r>
              <a:rPr lang="en-US" b="1" dirty="0"/>
              <a:t>Sustainable Alternatives to Imported Fish</a:t>
            </a:r>
          </a:p>
        </p:txBody>
      </p:sp>
      <p:sp>
        <p:nvSpPr>
          <p:cNvPr id="11" name="TextBox 10">
            <a:extLst>
              <a:ext uri="{FF2B5EF4-FFF2-40B4-BE49-F238E27FC236}">
                <a16:creationId xmlns:a16="http://schemas.microsoft.com/office/drawing/2014/main" id="{CE50A316-829E-9D45-A0E3-259F8A027B81}"/>
              </a:ext>
            </a:extLst>
          </p:cNvPr>
          <p:cNvSpPr txBox="1"/>
          <p:nvPr/>
        </p:nvSpPr>
        <p:spPr>
          <a:xfrm>
            <a:off x="20673124" y="23436335"/>
            <a:ext cx="10284979" cy="2923877"/>
          </a:xfrm>
          <a:prstGeom prst="rect">
            <a:avLst/>
          </a:prstGeom>
          <a:noFill/>
        </p:spPr>
        <p:txBody>
          <a:bodyPr wrap="square" rtlCol="0">
            <a:spAutoFit/>
          </a:bodyPr>
          <a:lstStyle/>
          <a:p>
            <a:r>
              <a:rPr lang="en-US" sz="3600" b="1" dirty="0"/>
              <a:t>Why is a switch to local seafood important?</a:t>
            </a:r>
          </a:p>
          <a:p>
            <a:endParaRPr lang="en-US" sz="3600" dirty="0"/>
          </a:p>
          <a:p>
            <a:endParaRPr lang="en-US" sz="3200" dirty="0"/>
          </a:p>
          <a:p>
            <a:endParaRPr lang="en-US" dirty="0"/>
          </a:p>
          <a:p>
            <a:endParaRPr lang="en-US" dirty="0"/>
          </a:p>
        </p:txBody>
      </p:sp>
      <p:sp>
        <p:nvSpPr>
          <p:cNvPr id="12" name="TextBox 11">
            <a:extLst>
              <a:ext uri="{FF2B5EF4-FFF2-40B4-BE49-F238E27FC236}">
                <a16:creationId xmlns:a16="http://schemas.microsoft.com/office/drawing/2014/main" id="{EC9CA3D9-EC6B-7A4F-9EAB-CE5E096C57DD}"/>
              </a:ext>
            </a:extLst>
          </p:cNvPr>
          <p:cNvSpPr txBox="1"/>
          <p:nvPr/>
        </p:nvSpPr>
        <p:spPr>
          <a:xfrm>
            <a:off x="18236017" y="5923630"/>
            <a:ext cx="12722087" cy="1938992"/>
          </a:xfrm>
          <a:prstGeom prst="rect">
            <a:avLst/>
          </a:prstGeom>
          <a:noFill/>
        </p:spPr>
        <p:txBody>
          <a:bodyPr wrap="square" rtlCol="0">
            <a:spAutoFit/>
          </a:bodyPr>
          <a:lstStyle/>
          <a:p>
            <a:r>
              <a:rPr lang="en-US" b="1" dirty="0"/>
              <a:t>Environment Impacts from Importing Wild-caught Fish</a:t>
            </a:r>
          </a:p>
          <a:p>
            <a:endParaRPr lang="en-US" dirty="0"/>
          </a:p>
        </p:txBody>
      </p:sp>
      <p:pic>
        <p:nvPicPr>
          <p:cNvPr id="13" name="Picture 12">
            <a:extLst>
              <a:ext uri="{FF2B5EF4-FFF2-40B4-BE49-F238E27FC236}">
                <a16:creationId xmlns:a16="http://schemas.microsoft.com/office/drawing/2014/main" id="{5726D168-1EE4-C446-8FDB-3BD0EBA82F88}"/>
              </a:ext>
            </a:extLst>
          </p:cNvPr>
          <p:cNvPicPr>
            <a:picLocks noChangeAspect="1"/>
          </p:cNvPicPr>
          <p:nvPr/>
        </p:nvPicPr>
        <p:blipFill>
          <a:blip r:embed="rId4"/>
          <a:stretch>
            <a:fillRect/>
          </a:stretch>
        </p:blipFill>
        <p:spPr>
          <a:xfrm>
            <a:off x="24919857" y="12480215"/>
            <a:ext cx="6789120" cy="3544006"/>
          </a:xfrm>
          <a:prstGeom prst="rect">
            <a:avLst/>
          </a:prstGeom>
        </p:spPr>
      </p:pic>
      <p:sp>
        <p:nvSpPr>
          <p:cNvPr id="14" name="TextBox 13">
            <a:extLst>
              <a:ext uri="{FF2B5EF4-FFF2-40B4-BE49-F238E27FC236}">
                <a16:creationId xmlns:a16="http://schemas.microsoft.com/office/drawing/2014/main" id="{957C22D7-54BB-2B41-B465-3E8807E4A66E}"/>
              </a:ext>
            </a:extLst>
          </p:cNvPr>
          <p:cNvSpPr txBox="1"/>
          <p:nvPr/>
        </p:nvSpPr>
        <p:spPr>
          <a:xfrm>
            <a:off x="18272160" y="12873070"/>
            <a:ext cx="6647697" cy="2400657"/>
          </a:xfrm>
          <a:prstGeom prst="rect">
            <a:avLst/>
          </a:prstGeom>
          <a:noFill/>
        </p:spPr>
        <p:txBody>
          <a:bodyPr wrap="square" rtlCol="0">
            <a:spAutoFit/>
          </a:bodyPr>
          <a:lstStyle/>
          <a:p>
            <a:r>
              <a:rPr lang="en-US" sz="3000" dirty="0"/>
              <a:t>This figure illustrates the geographical distribution of surface air temperature warming as a result of the increase in greenhouse gas concentrations (Mitchell 1989).</a:t>
            </a:r>
          </a:p>
        </p:txBody>
      </p:sp>
      <p:sp>
        <p:nvSpPr>
          <p:cNvPr id="15" name="TextBox 14">
            <a:extLst>
              <a:ext uri="{FF2B5EF4-FFF2-40B4-BE49-F238E27FC236}">
                <a16:creationId xmlns:a16="http://schemas.microsoft.com/office/drawing/2014/main" id="{D28A2E38-3639-6F4F-994C-4D1B35AE9BCB}"/>
              </a:ext>
            </a:extLst>
          </p:cNvPr>
          <p:cNvSpPr txBox="1"/>
          <p:nvPr/>
        </p:nvSpPr>
        <p:spPr>
          <a:xfrm>
            <a:off x="18236016" y="16073373"/>
            <a:ext cx="12722087" cy="4708981"/>
          </a:xfrm>
          <a:prstGeom prst="rect">
            <a:avLst/>
          </a:prstGeom>
          <a:noFill/>
        </p:spPr>
        <p:txBody>
          <a:bodyPr wrap="square" rtlCol="0">
            <a:spAutoFit/>
          </a:bodyPr>
          <a:lstStyle/>
          <a:p>
            <a:r>
              <a:rPr lang="en-US" sz="3000" dirty="0"/>
              <a:t>Not only is the drastic change in climate an environmental concern, the altering of the stability of natural ecosystems by species removal can create negative consequences as well. One of the main causes for the collapse of an ecological community is overfishing, preceding anthropogenic pollution and climate change (Jackson et al 2001). Species like yellowfin tuna and Atlantic cod play important roles in their community. Overfishing these species causes a chain reaction across the food web, limiting the survival of predator species that feed on them. The loss of predators can lead to overcrowding or disappearance of other species, ultimately affecting species richness in the ecosystem.</a:t>
            </a:r>
          </a:p>
        </p:txBody>
      </p:sp>
      <p:sp>
        <p:nvSpPr>
          <p:cNvPr id="16" name="TextBox 15">
            <a:extLst>
              <a:ext uri="{FF2B5EF4-FFF2-40B4-BE49-F238E27FC236}">
                <a16:creationId xmlns:a16="http://schemas.microsoft.com/office/drawing/2014/main" id="{1A621767-3EEB-524D-9F2F-8D5333B501BA}"/>
              </a:ext>
            </a:extLst>
          </p:cNvPr>
          <p:cNvSpPr txBox="1"/>
          <p:nvPr/>
        </p:nvSpPr>
        <p:spPr>
          <a:xfrm>
            <a:off x="522210" y="23343362"/>
            <a:ext cx="16457827" cy="7940635"/>
          </a:xfrm>
          <a:prstGeom prst="rect">
            <a:avLst/>
          </a:prstGeom>
          <a:noFill/>
        </p:spPr>
        <p:txBody>
          <a:bodyPr wrap="square" rtlCol="0">
            <a:spAutoFit/>
          </a:bodyPr>
          <a:lstStyle/>
          <a:p>
            <a:r>
              <a:rPr lang="en-US" sz="3000" dirty="0"/>
              <a:t>The cost of transportation of imported wild-caught fish is very high. Increasing exhaust emissions continually proves to be detrimental to the overall climate, and the removal of wild species from their habitats has the potential to greatly alter or even collapse an ecosystem. In providing local alternative species for land-locked states, society is presented the opportunity to reduce anthropogenic consequences to the environment. People desire red meat fish like yellowfin tuna (ahi tuna in sushi) or white meat fish like Atlantic cod (fish and chips), so these species must be flown around three thousand miles to Colorado. As natural resources are being use at 50 times the replenishable rate, local aquaculture allows for environmentally sustainable seafood to be produced for markets (Hixon 2014). A beneficial alternative for red meat fish is farm-raised salmon produced at a land-based fishery. This salmon still provides an excellent source for omega-3 fatty acids and even can be a third of the price of wild-caught salmon (</a:t>
            </a:r>
            <a:r>
              <a:rPr lang="en-US" sz="3000" dirty="0" err="1"/>
              <a:t>Santerre</a:t>
            </a:r>
            <a:r>
              <a:rPr lang="en-US" sz="3000" dirty="0"/>
              <a:t> 2010). As an alternative to white meat fish like cod, the Colorado Hybrid Striped bass is one of the only fish that can taken from the fishery and put on a consumer’s plate in 24 hours. Pure artesian water is used in a Colorado Striped bass fishery, and then recycled to irrigate crops, proving to be very sustainable. By providing local farm-raised fish to consumers in Colorado, there is the potential to change our impact on climate change and to maintain healthy, natural ecosystems.</a:t>
            </a:r>
          </a:p>
        </p:txBody>
      </p:sp>
      <p:sp>
        <p:nvSpPr>
          <p:cNvPr id="17" name="TextBox 16">
            <a:extLst>
              <a:ext uri="{FF2B5EF4-FFF2-40B4-BE49-F238E27FC236}">
                <a16:creationId xmlns:a16="http://schemas.microsoft.com/office/drawing/2014/main" id="{45336913-38D4-0C43-8496-FE002FA5EBD5}"/>
              </a:ext>
            </a:extLst>
          </p:cNvPr>
          <p:cNvSpPr txBox="1"/>
          <p:nvPr/>
        </p:nvSpPr>
        <p:spPr>
          <a:xfrm>
            <a:off x="553065" y="20055840"/>
            <a:ext cx="16592568" cy="830997"/>
          </a:xfrm>
          <a:prstGeom prst="rect">
            <a:avLst/>
          </a:prstGeom>
          <a:noFill/>
        </p:spPr>
        <p:txBody>
          <a:bodyPr wrap="square" rtlCol="0">
            <a:spAutoFit/>
          </a:bodyPr>
          <a:lstStyle/>
          <a:p>
            <a:r>
              <a:rPr lang="en-US" sz="2400" dirty="0"/>
              <a:t>This figure portrays the distance the Pacific yellowfin tuna and Icelandic Atlantic cod travel to reach Colorado. Just two species of the many that are imported across ocean basins to reach the United States.</a:t>
            </a:r>
          </a:p>
        </p:txBody>
      </p:sp>
      <p:sp>
        <p:nvSpPr>
          <p:cNvPr id="41" name="TextBox 40">
            <a:extLst>
              <a:ext uri="{FF2B5EF4-FFF2-40B4-BE49-F238E27FC236}">
                <a16:creationId xmlns:a16="http://schemas.microsoft.com/office/drawing/2014/main" id="{ABDF7765-9A6C-8F4D-AE8F-C682D384261E}"/>
              </a:ext>
            </a:extLst>
          </p:cNvPr>
          <p:cNvSpPr txBox="1"/>
          <p:nvPr/>
        </p:nvSpPr>
        <p:spPr>
          <a:xfrm>
            <a:off x="20673124" y="24688800"/>
            <a:ext cx="9502076" cy="5324535"/>
          </a:xfrm>
          <a:prstGeom prst="rect">
            <a:avLst/>
          </a:prstGeom>
          <a:noFill/>
        </p:spPr>
        <p:txBody>
          <a:bodyPr wrap="square" rtlCol="0">
            <a:spAutoFit/>
          </a:bodyPr>
          <a:lstStyle/>
          <a:p>
            <a:r>
              <a:rPr lang="en-US" sz="3000" dirty="0"/>
              <a:t>The purpose of this announcement is to bring attention to the environmental impacts consuming seafood that is imported thousands of miles to Colorado has. It has never been so important for society to change the habits that lead to climate change, as it poses a threat to all living organisms. By switching to local farm raised  fish, Coloradans can decrease negative environmental impacts while still receiving comparable nutritional benefits that are seen in wild caught fish imported to Colorado. </a:t>
            </a:r>
          </a:p>
          <a:p>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E0BC-7766-1E45-9CAE-3081432660D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FCA3643-C939-6B45-B5EB-B56957972526}"/>
              </a:ext>
            </a:extLst>
          </p:cNvPr>
          <p:cNvSpPr>
            <a:spLocks noGrp="1"/>
          </p:cNvSpPr>
          <p:nvPr>
            <p:ph idx="1"/>
          </p:nvPr>
        </p:nvSpPr>
        <p:spPr/>
        <p:txBody>
          <a:bodyPr/>
          <a:lstStyle/>
          <a:p>
            <a:pPr marL="0" indent="0">
              <a:buNone/>
            </a:pPr>
            <a:endParaRPr lang="en-US" sz="4800" dirty="0"/>
          </a:p>
          <a:p>
            <a:r>
              <a:rPr lang="en-US" sz="4800" dirty="0"/>
              <a:t>Hixson, S. M. (2014). Fish nutrition and current issues in aquaculture: the balance in providing safe and nutritious seafood, in an environmentally sustainable manner. </a:t>
            </a:r>
            <a:r>
              <a:rPr lang="en-US" sz="4800" i="1" dirty="0"/>
              <a:t>Journal of Aquaculture Research and Development</a:t>
            </a:r>
            <a:r>
              <a:rPr lang="en-US" sz="4800" dirty="0"/>
              <a:t>, </a:t>
            </a:r>
            <a:r>
              <a:rPr lang="en-US" sz="4800" i="1" dirty="0"/>
              <a:t>5</a:t>
            </a:r>
            <a:r>
              <a:rPr lang="en-US" sz="4800" dirty="0"/>
              <a:t>(3).</a:t>
            </a:r>
          </a:p>
          <a:p>
            <a:r>
              <a:rPr lang="en-US" sz="4800" dirty="0"/>
              <a:t>Jackson, J. B., Kirby, M. X., Berger, W. H., Bjorndal, K. A., Botsford, L. W., Bourque, B. J., ... &amp; Hughes, T. P. (2001). Historical overfishing and the recent collapse of coastal ecosystems. </a:t>
            </a:r>
            <a:r>
              <a:rPr lang="en-US" sz="4800" i="1" dirty="0"/>
              <a:t>science</a:t>
            </a:r>
            <a:r>
              <a:rPr lang="en-US" sz="4800" dirty="0"/>
              <a:t>, </a:t>
            </a:r>
            <a:r>
              <a:rPr lang="en-US" sz="4800" i="1" dirty="0"/>
              <a:t>293</a:t>
            </a:r>
            <a:r>
              <a:rPr lang="en-US" sz="4800" dirty="0"/>
              <a:t>(5530), 629-637.</a:t>
            </a:r>
          </a:p>
          <a:p>
            <a:r>
              <a:rPr lang="en-US" sz="4800" dirty="0"/>
              <a:t>Johnson, C., Henshaw, J., &amp; </a:t>
            </a:r>
            <a:r>
              <a:rPr lang="en-US" sz="4800" dirty="0" err="1"/>
              <a:t>Mclnnes</a:t>
            </a:r>
            <a:r>
              <a:rPr lang="en-US" sz="4800" dirty="0"/>
              <a:t>, G. (1992). Impact of aircraft and surface emissions of nitrogen oxides on tropospheric ozone and global warming. </a:t>
            </a:r>
            <a:r>
              <a:rPr lang="en-US" sz="4800" i="1" dirty="0"/>
              <a:t>Nature</a:t>
            </a:r>
            <a:r>
              <a:rPr lang="en-US" sz="4800" dirty="0"/>
              <a:t>, </a:t>
            </a:r>
            <a:r>
              <a:rPr lang="en-US" sz="4800" i="1" dirty="0"/>
              <a:t>355</a:t>
            </a:r>
            <a:r>
              <a:rPr lang="en-US" sz="4800" dirty="0"/>
              <a:t>(6355), 69-71.</a:t>
            </a:r>
          </a:p>
          <a:p>
            <a:r>
              <a:rPr lang="en-US" sz="4800" dirty="0"/>
              <a:t>Mitchell, J. F. (1989). The “greenhouse” effect and climate change. </a:t>
            </a:r>
            <a:r>
              <a:rPr lang="en-US" sz="4800" i="1" dirty="0"/>
              <a:t>Reviews of Geophysics</a:t>
            </a:r>
            <a:r>
              <a:rPr lang="en-US" sz="4800" dirty="0"/>
              <a:t>, </a:t>
            </a:r>
            <a:r>
              <a:rPr lang="en-US" sz="4800" i="1" dirty="0"/>
              <a:t>27</a:t>
            </a:r>
            <a:r>
              <a:rPr lang="en-US" sz="4800" dirty="0"/>
              <a:t>(1), 115-139.</a:t>
            </a:r>
          </a:p>
          <a:p>
            <a:r>
              <a:rPr lang="en-US" sz="4800" dirty="0"/>
              <a:t>Northeast Seafood. (n.d.). Retrieved from </a:t>
            </a:r>
            <a:r>
              <a:rPr lang="en-US" sz="4800" dirty="0">
                <a:hlinkClick r:id="rId2"/>
              </a:rPr>
              <a:t>https://northeastseafood.com/</a:t>
            </a:r>
            <a:endParaRPr lang="en-US" sz="4800" dirty="0"/>
          </a:p>
          <a:p>
            <a:r>
              <a:rPr lang="en-US" sz="4800" dirty="0"/>
              <a:t>Products. (n.d.). Retrieved from </a:t>
            </a:r>
            <a:r>
              <a:rPr lang="en-US" sz="4800" dirty="0">
                <a:hlinkClick r:id="rId3"/>
              </a:rPr>
              <a:t>https://www.seattlefish.com/products/</a:t>
            </a:r>
            <a:endParaRPr lang="en-US" sz="4800" dirty="0"/>
          </a:p>
          <a:p>
            <a:r>
              <a:rPr lang="en-US" sz="4800" dirty="0" err="1"/>
              <a:t>Santerre</a:t>
            </a:r>
            <a:r>
              <a:rPr lang="en-US" sz="4800" dirty="0"/>
              <a:t>, C. R. (2010). The risks and benefits of farmed fish. </a:t>
            </a:r>
            <a:r>
              <a:rPr lang="en-US" sz="4800" i="1" dirty="0"/>
              <a:t>Journal of the World Aquaculture Society</a:t>
            </a:r>
            <a:r>
              <a:rPr lang="en-US" sz="4800" dirty="0"/>
              <a:t>, </a:t>
            </a:r>
            <a:r>
              <a:rPr lang="en-US" sz="4800" i="1" dirty="0"/>
              <a:t>41</a:t>
            </a:r>
            <a:r>
              <a:rPr lang="en-US" sz="4800" dirty="0"/>
              <a:t>(2), 250-257.</a:t>
            </a:r>
          </a:p>
          <a:p>
            <a:pPr marL="0" indent="0">
              <a:buNone/>
            </a:pPr>
            <a:endParaRPr lang="en-US" sz="4800" dirty="0"/>
          </a:p>
          <a:p>
            <a:endParaRPr lang="en-US" sz="6000" dirty="0"/>
          </a:p>
          <a:p>
            <a:endParaRPr lang="en-US" sz="6000" dirty="0"/>
          </a:p>
          <a:p>
            <a:endParaRPr lang="en-US" sz="6000" dirty="0"/>
          </a:p>
        </p:txBody>
      </p:sp>
    </p:spTree>
    <p:extLst>
      <p:ext uri="{BB962C8B-B14F-4D97-AF65-F5344CB8AC3E}">
        <p14:creationId xmlns:p14="http://schemas.microsoft.com/office/powerpoint/2010/main" val="10891092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introspectiveporpoise|09-201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6311</TotalTime>
  <Words>933</Words>
  <Application>Microsoft Macintosh PowerPoint</Application>
  <PresentationFormat>Custom</PresentationFormat>
  <Paragraphs>28</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Montserrat Semi Bold</vt:lpstr>
      <vt:lpstr>Arial</vt:lpstr>
      <vt:lpstr>Domine</vt:lpstr>
      <vt:lpstr>Default Design</vt:lpstr>
      <vt:lpstr>PowerPoint Presentation</vt:lpstr>
      <vt:lpstr>References</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Jared Valesano</cp:lastModifiedBy>
  <cp:revision>103</cp:revision>
  <dcterms:modified xsi:type="dcterms:W3CDTF">2020-03-26T18:20:42Z</dcterms:modified>
  <cp:category>science research poster</cp:category>
</cp:coreProperties>
</file>