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  <p:sldMasterId id="2147483899" r:id="rId2"/>
    <p:sldMasterId id="2147483728" r:id="rId3"/>
    <p:sldMasterId id="2147483778" r:id="rId4"/>
    <p:sldMasterId id="2147483823" r:id="rId5"/>
    <p:sldMasterId id="2147483831" r:id="rId6"/>
  </p:sldMasterIdLst>
  <p:handoutMasterIdLst>
    <p:handoutMasterId r:id="rId19"/>
  </p:handoutMasterIdLst>
  <p:sldIdLst>
    <p:sldId id="263" r:id="rId7"/>
    <p:sldId id="275" r:id="rId8"/>
    <p:sldId id="264" r:id="rId9"/>
    <p:sldId id="268" r:id="rId10"/>
    <p:sldId id="272" r:id="rId11"/>
    <p:sldId id="273" r:id="rId12"/>
    <p:sldId id="265" r:id="rId13"/>
    <p:sldId id="269" r:id="rId14"/>
    <p:sldId id="266" r:id="rId15"/>
    <p:sldId id="270" r:id="rId16"/>
    <p:sldId id="267" r:id="rId17"/>
    <p:sldId id="271" r:id="rId1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2F32"/>
    <a:srgbClr val="179983"/>
    <a:srgbClr val="66BB6E"/>
    <a:srgbClr val="E09336"/>
    <a:srgbClr val="204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009C-BECD-7446-B4E9-B9FA56DE8F6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F1E71-CBC7-E648-9AC3-57C0843D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21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49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96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4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8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6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66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6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NS-csu-2-Hrev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4408091"/>
            <a:ext cx="200977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NS-Tagline-rv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233" y="4626928"/>
            <a:ext cx="27638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NS-Pattern-Rvs-Hi.png"/>
          <p:cNvPicPr>
            <a:picLocks noChangeAspect="1"/>
          </p:cNvPicPr>
          <p:nvPr userDrawn="1"/>
        </p:nvPicPr>
        <p:blipFill rotWithShape="1">
          <a:blip r:embed="rId6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9" t="33576" r="52813" b="10315"/>
          <a:stretch/>
        </p:blipFill>
        <p:spPr bwMode="auto">
          <a:xfrm>
            <a:off x="4095824" y="4127"/>
            <a:ext cx="5048175" cy="432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901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547360" cy="5143500"/>
          </a:xfrm>
          <a:prstGeom prst="rect">
            <a:avLst/>
          </a:prstGeom>
          <a:solidFill>
            <a:srgbClr val="2046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1176" y="4323360"/>
            <a:ext cx="1911722" cy="6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0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1973"/>
            <a:ext cx="2028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E093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1973"/>
            <a:ext cx="2028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B82F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1973"/>
            <a:ext cx="2028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66BB6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1973"/>
            <a:ext cx="2028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1799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4592" y="1578523"/>
            <a:ext cx="3702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Georgia"/>
                <a:cs typeface="Georgia"/>
              </a:rPr>
              <a:t>Main Title</a:t>
            </a:r>
            <a:endParaRPr lang="en-US" sz="4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66BB6E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66BB6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179983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1799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179983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1799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26" b="24112"/>
          <a:stretch/>
        </p:blipFill>
        <p:spPr>
          <a:xfrm>
            <a:off x="2777318" y="491318"/>
            <a:ext cx="2422479" cy="39032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3426" y="491318"/>
            <a:ext cx="2545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Changing Slide </a:t>
            </a:r>
            <a:r>
              <a:rPr lang="en-US" dirty="0" smtClean="0">
                <a:solidFill>
                  <a:schemeClr val="bg1"/>
                </a:solidFill>
              </a:rPr>
              <a:t>Layouts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PC/Mac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>
                <a:solidFill>
                  <a:schemeClr val="bg1"/>
                </a:solidFill>
              </a:rPr>
              <a:t>In the Slide Thumbnail Preview, </a:t>
            </a:r>
            <a:r>
              <a:rPr lang="en-US" sz="1200" dirty="0" smtClean="0">
                <a:solidFill>
                  <a:schemeClr val="bg1"/>
                </a:solidFill>
              </a:rPr>
              <a:t>Select </a:t>
            </a:r>
            <a:r>
              <a:rPr lang="en-US" sz="1200" dirty="0">
                <a:solidFill>
                  <a:schemeClr val="bg1"/>
                </a:solidFill>
              </a:rPr>
              <a:t>the slide to change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From the Home Tab, SELECT </a:t>
            </a:r>
            <a:r>
              <a:rPr lang="en-US" sz="1200" dirty="0" smtClean="0">
                <a:solidFill>
                  <a:schemeClr val="bg1"/>
                </a:solidFill>
              </a:rPr>
              <a:t>the </a:t>
            </a:r>
            <a:r>
              <a:rPr lang="en-US" sz="1200" dirty="0" smtClean="0">
                <a:solidFill>
                  <a:schemeClr val="bg1"/>
                </a:solidFill>
              </a:rPr>
              <a:t>Layout Button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SELECT the desired layout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2634" y="2717618"/>
            <a:ext cx="282450" cy="246221"/>
          </a:xfrm>
          <a:prstGeom prst="rect">
            <a:avLst/>
          </a:prstGeom>
          <a:solidFill>
            <a:srgbClr val="B82F3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4532" y="588567"/>
            <a:ext cx="282450" cy="246221"/>
          </a:xfrm>
          <a:prstGeom prst="rect">
            <a:avLst/>
          </a:prstGeom>
          <a:solidFill>
            <a:srgbClr val="B82F3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4532" y="1753202"/>
            <a:ext cx="282450" cy="246221"/>
          </a:xfrm>
          <a:prstGeom prst="rect">
            <a:avLst/>
          </a:prstGeom>
          <a:solidFill>
            <a:srgbClr val="B82F3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8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E09336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E093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  <p:pic>
        <p:nvPicPr>
          <p:cNvPr id="3" name="Picture 2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E09336"/>
                </a:solidFill>
                <a:latin typeface="Georgia"/>
                <a:cs typeface="Georgia"/>
              </a:rPr>
              <a:t>Title Here</a:t>
            </a:r>
            <a:endParaRPr lang="en-US" sz="3200" dirty="0">
              <a:solidFill>
                <a:srgbClr val="E09336"/>
              </a:solidFill>
              <a:latin typeface="Georgia"/>
              <a:cs typeface="Georgia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E093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47360" cy="370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969" y="3723706"/>
            <a:ext cx="37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Georgia"/>
                <a:cs typeface="Georgia"/>
              </a:rPr>
              <a:t>Breaker Slide</a:t>
            </a: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8582" y="4296316"/>
            <a:ext cx="274002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969" y="4357906"/>
            <a:ext cx="3025775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Proxima Nova Regular"/>
                <a:cs typeface="Proxima Nova Regular"/>
              </a:rPr>
              <a:t>Text text text text text text text text text text text text text text text text text text text text text text text</a:t>
            </a:r>
            <a:r>
              <a:rPr lang="en-US" sz="11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.</a:t>
            </a:r>
            <a:endParaRPr lang="en-US" sz="11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882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47360" cy="370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969" y="3723706"/>
            <a:ext cx="37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Georgia"/>
                <a:cs typeface="Georgia"/>
              </a:rPr>
              <a:t>Breaker Slide</a:t>
            </a: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8582" y="4296316"/>
            <a:ext cx="274002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969" y="4357906"/>
            <a:ext cx="3025775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Proxima Nova Regular"/>
                <a:cs typeface="Proxima Nova Regular"/>
              </a:rPr>
              <a:t>Text text text text text text text text text text text text text text text text text text text text text text text</a:t>
            </a:r>
            <a:r>
              <a:rPr lang="en-US" sz="11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.</a:t>
            </a:r>
            <a:endParaRPr lang="en-US" sz="11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0255" y="546736"/>
            <a:ext cx="30257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24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B82F32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B82F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B82F32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B82F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66BB6E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66BB6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In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eak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Yellow-B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-B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Grn-B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al-B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387</Words>
  <Application>Microsoft Office PowerPoint</Application>
  <PresentationFormat>On-screen Show (16:9)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Georgia</vt:lpstr>
      <vt:lpstr>Proxima Nova Regular</vt:lpstr>
      <vt:lpstr>ヒラギノ角ゴ Pro W3</vt:lpstr>
      <vt:lpstr>Main Intro</vt:lpstr>
      <vt:lpstr>Breaker Slide</vt:lpstr>
      <vt:lpstr>Yellow-Bio</vt:lpstr>
      <vt:lpstr>Red-Bio</vt:lpstr>
      <vt:lpstr>Grn-Bio</vt:lpstr>
      <vt:lpstr>Teal-Bio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Nelson</dc:creator>
  <cp:lastModifiedBy>Nguyen,Duy</cp:lastModifiedBy>
  <cp:revision>42</cp:revision>
  <dcterms:created xsi:type="dcterms:W3CDTF">2017-01-20T21:14:19Z</dcterms:created>
  <dcterms:modified xsi:type="dcterms:W3CDTF">2017-03-28T19:40:11Z</dcterms:modified>
</cp:coreProperties>
</file>